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Lst>
  <p:sldSz cx="9144000" cy="6858000" type="screen4x3"/>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8" d="100"/>
          <a:sy n="68" d="100"/>
        </p:scale>
        <p:origin x="-140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37839" cy="464819"/>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970937" y="0"/>
            <a:ext cx="3037839" cy="464819"/>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39" y="4415789"/>
            <a:ext cx="5608319" cy="4183379"/>
          </a:xfrm>
          <a:prstGeom prst="rect">
            <a:avLst/>
          </a:prstGeom>
          <a:noFill/>
          <a:ln>
            <a:noFill/>
          </a:ln>
        </p:spPr>
        <p:txBody>
          <a:bodyPr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829967"/>
            <a:ext cx="3037839" cy="464819"/>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7637105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9" name="Shape 269"/>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Visual analysis leverages our innate perception skills – but how do we perceive naturally and what perception skills do we humans have that help us understand and gain insights into the world around us?</a:t>
            </a:r>
          </a:p>
        </p:txBody>
      </p:sp>
      <p:sp>
        <p:nvSpPr>
          <p:cNvPr id="270" name="Shape 270"/>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6" name="Shape 276"/>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Humans are slow at mental math. We’re not designed to manipulate complex numbers in our heads. Go ahead and try to solve this multiplication problem in your head. </a:t>
            </a:r>
          </a:p>
        </p:txBody>
      </p:sp>
      <p:sp>
        <p:nvSpPr>
          <p:cNvPr id="277" name="Shape 277"/>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2" name="Shape 282"/>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If we give you a pencil and paper, all of a sudden this problem becomes a lot easier to solve.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 fact, we’re 5 times faster when we’re able to use tools – in this case, pencil and paper, to solve math problems.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takes educated people an average of 50 seconds to solve this problem in their heads. Give then the right tools, and suddenly they’re able to solve it in about 10 seconds.</a:t>
            </a:r>
          </a:p>
        </p:txBody>
      </p:sp>
      <p:sp>
        <p:nvSpPr>
          <p:cNvPr id="283" name="Shape 283"/>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8" name="Shape 288"/>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Which product subcategory is the most unprofitable? </a:t>
            </a:r>
          </a:p>
        </p:txBody>
      </p:sp>
      <p:sp>
        <p:nvSpPr>
          <p:cNvPr id="289" name="Shape 289"/>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Again: which product subcategory is the most unprofitable?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 this case, as humans, we effortlessly know that red means “pay attention” and in this data set, our eyes – completely subconsciously – are drawn to the red numbers. We’re able to perform visual analysis on this data set in a matter of milliseconds to hone in on the 5 rows with unprofitable customer segments. The amount of data we’re processing is much smaller and further analysis is easier.</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But we’re still comparing numbers…</a:t>
            </a:r>
          </a:p>
        </p:txBody>
      </p:sp>
      <p:sp>
        <p:nvSpPr>
          <p:cNvPr id="295" name="Shape 295"/>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0" name="Shape 300"/>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Now … which product subcategory is the most unprofitable? You can instantaneously see that Tables for the Home Office customer segment are the least profitable.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 this instance, there are visual analysis cues that supported human’s nature perception triggers – in this case, both color and size comparison. While the previous data set helped us hone in on the important numbers through color, in this case, we aren’t being asked to do any number comparisons – and remember, numbers are actually very complex and largely theoretical, in this instance we are able to visually perceive insights without having to do any numerical comparison or in-depth processing.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comparisons we are doing are around the relative length of the bars in the chart, the color differences. And as with the math problem, when we’re given the right tools, our ability to get to the “answer” in this case –the analysis – is much, much faster.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 fact, I’m sure for most of you, the answer to which product category is the most unprofitable you’ve already moved on to thoughts like, wow, office machines for the corporate segment are doing really well! Or, technology is by far our most profitable product category regardless of customer segment.</a:t>
            </a:r>
          </a:p>
        </p:txBody>
      </p:sp>
      <p:sp>
        <p:nvSpPr>
          <p:cNvPr id="301" name="Shape 301"/>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6" name="Shape 306"/>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as we saw in that example, there are certain visual cues that jump out at us and help us to rapid visual analysis – we call these cues “pre-attentive visual attributes”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Pre-attentive attributes are information we can process visually almost immediately, before sending the information to the attention processing parts of our brain. Length is one of these attributes.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It’s easy, in this example, to see what’s different and where there are patterns we might want to pay attention to.</a:t>
            </a:r>
          </a:p>
        </p:txBody>
      </p:sp>
      <p:sp>
        <p:nvSpPr>
          <p:cNvPr id="307" name="Shape 307"/>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Width is another example.</a:t>
            </a:r>
          </a:p>
        </p:txBody>
      </p:sp>
      <p:sp>
        <p:nvSpPr>
          <p:cNvPr id="313" name="Shape 313"/>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8" name="Shape 318"/>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Color is another example.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As I’m sure you experienced in these examples, pre-attentive processing is unconsciously done. We almost can’t help but assign meaning to our environment – and yet, we’re doing visual analysis!</a:t>
            </a:r>
          </a:p>
        </p:txBody>
      </p:sp>
      <p:sp>
        <p:nvSpPr>
          <p:cNvPr id="319" name="Shape 319"/>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4" name="Shape 324"/>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As I’m sure you’ve guessed, using at least one pre-attentive visual attribute is the best way to present data, because we can see these patters – see what matters -  and do some analysis without thinking too hard.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For a bit more about visual attributes I have a quick clip to show you, </a:t>
            </a:r>
            <a:r>
              <a:rPr lang="en-US" sz="1200" b="1" i="0" u="none" strike="noStrike" cap="none">
                <a:solidFill>
                  <a:schemeClr val="dk1"/>
                </a:solidFill>
                <a:latin typeface="Calibri"/>
                <a:ea typeface="Calibri"/>
                <a:cs typeface="Calibri"/>
                <a:sym typeface="Calibri"/>
              </a:rPr>
              <a:t>show this video: http://www.youtube.com/watch?feature=player_detailpage&amp;v=wnvoZxe95bo</a:t>
            </a:r>
          </a:p>
          <a:p>
            <a:pPr marL="0" marR="0" lvl="0" indent="0" algn="l" rtl="0">
              <a:spcBef>
                <a:spcPts val="0"/>
              </a:spcBef>
              <a:buSzPct val="25000"/>
              <a:buNone/>
            </a:pPr>
            <a:endParaRPr sz="1200" b="1"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One important note, which we’ll come back to later, is that there is a difference between perception and sensation. In the past examples and on this slide, we can sensing and perceiving in the same way: I sense that the 4 bar to the left is longer than the other bars in the set and I perceive that that makes it noteworthy and something work paying attention to.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sensation is raw information and perception relates to our ability to stich what we sense together into something meaningful. Simple enough as a concept but we’ll explore how different sensing and perception can be – and the implications for data visualization – later on in this talk.</a:t>
            </a:r>
          </a:p>
        </p:txBody>
      </p:sp>
      <p:sp>
        <p:nvSpPr>
          <p:cNvPr id="325" name="Shape 325"/>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0" name="Shape 210"/>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 like to start these sessions off with a game I call “count the nines.” So, count the nines. Raise your hand when you think you know how many nines there are on here. [pause] In fact, just go ahead and shout it out. If you know how many nines are on here, shout out the answer. [pause]</a:t>
            </a:r>
          </a:p>
        </p:txBody>
      </p:sp>
      <p:sp>
        <p:nvSpPr>
          <p:cNvPr id="211" name="Shape 211"/>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0" name="Shape 330"/>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Let’s jump back into how we analyze data visually…</a:t>
            </a:r>
          </a:p>
        </p:txBody>
      </p:sp>
      <p:sp>
        <p:nvSpPr>
          <p:cNvPr id="331" name="Shape 331"/>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Visual analysis isn’t just looking at a chart, or using colors – it’s an entire lifecycle that includes identifying and getting your data, establishing the structure of that data, choosing the best way to visualize that data, drawing conclusions or insight from those visualizations, and then getting buy-in around any conclusions supported by that data, which means you have to be able to tell a compelling story succinctly.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To help a team benefit from visual analysis, you need to support the whole cycle of visual analysis.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You get a task, sometimes simple, sometimes complex, the next step is to get the data and again, sometimes this is simple, sometimes this can be complex. Then you find structure in the data and only THEN do you get to viewing the data. And that has huge implications for how well you’re able to get insights – visual best practices! And then, if you are unable to share and act upon these insights then the cycle has failed you and it’s broken.</a:t>
            </a:r>
          </a:p>
        </p:txBody>
      </p:sp>
      <p:sp>
        <p:nvSpPr>
          <p:cNvPr id="337" name="Shape 337"/>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3" name="Shape 343"/>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 talked about pre-attentive visual attributes and how they can aid in analysis – but there are other ways we can strengthen the cycle of visual analysis.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Incremental – allow people to make small changes to the data to see how their changes affect their analysis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Expressive – there are usually several ways you can present data, which way leads to the best insights or deepest or easiest level of understanding?</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Unified – just like human brain pulls from many different sources when learning and analyzing and forming conclusions, the cycle works best when you’re able to pull from several different data sources – such as US census data and municipality data and non-profit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It’s also important to note that the cycle isn’t one that can be uncurled to form a linear path. You want to play with data, test hypothesis, do easy comparisons, etc, so there are mini revolutions within each step of the cycle too.</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Going through each step of the cycle is important so that the actions on the left – 8 and 10 o’clock are meaningful and continue to drive the cycle forward.</a:t>
            </a:r>
          </a:p>
        </p:txBody>
      </p:sp>
      <p:sp>
        <p:nvSpPr>
          <p:cNvPr id="344" name="Shape 344"/>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0" name="Shape 350"/>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51" name="Shape 351"/>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7" name="Shape 357"/>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Today we’re going to talk about…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#5: in Tableau we call this the viz or view…</a:t>
            </a:r>
          </a:p>
        </p:txBody>
      </p:sp>
      <p:sp>
        <p:nvSpPr>
          <p:cNvPr id="358" name="Shape 358"/>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Let’s start talking about the different types of data. There are three key types of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Qualitative, nominal – there is no clear order to the data and they don’t have a clear relationship to each other, they don’t contain numbers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Qualitative, ordinal – the have a relationship to each other but you can’t measure the distance between them but you understand how the compare in relationship to one another</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Quantitative – these data are numbers, you can do math with them, and you know exactly what the difference between them is (their relationship to one anther – the difference between 5% and 10%)</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Basically, the type of data you have impacts the ways in which you can visually represent it.</a:t>
            </a:r>
          </a:p>
        </p:txBody>
      </p:sp>
      <p:sp>
        <p:nvSpPr>
          <p:cNvPr id="365" name="Shape 365"/>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1" name="Shape 371"/>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Position is the best way across these 3 types of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shouldn’t be surprising to any of us – especially when represented as a generality, rather than by data type…</a:t>
            </a:r>
          </a:p>
        </p:txBody>
      </p:sp>
      <p:sp>
        <p:nvSpPr>
          <p:cNvPr id="372" name="Shape 372"/>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7" name="Shape 377"/>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Humans view position as the most important data point and shape as the least important. This is how the human brain naturally assigns importance to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hierarchy makes sense – for example, can you imagine how confusing it would be if stop signs were yellow and yield signs were red.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 fact, the reason why this is confusing is because there is a disconnect, in that example, between what we’re sensing – intuitively we know that red is more important than yellow – and what we’re perceiving – all drivers know that stopping is more important than yielding.</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Because it happens at the subconscious level, it can be pretty easy to trick our brains into thinking that what they are sensing is also what we’re truly experiencing. And that can seriously cloud our perceptions. </a:t>
            </a:r>
            <a:r>
              <a:rPr lang="en-US" sz="1200" b="1" i="0" u="none" strike="noStrike" cap="none">
                <a:solidFill>
                  <a:schemeClr val="dk1"/>
                </a:solidFill>
                <a:latin typeface="Calibri"/>
                <a:ea typeface="Calibri"/>
                <a:cs typeface="Calibri"/>
                <a:sym typeface="Calibri"/>
              </a:rPr>
              <a:t>Show Darren Brown video.</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now that you’ve seen how hard it can blend sensing and perceiving, let’s try it ourselves…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78" name="Shape 378"/>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3" name="Shape 383"/>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I’m going to show a video where there is a short visual interruption – a millisecond of blankness between 2 images that identical except for one difference. Can you perceive the difference?</a:t>
            </a:r>
          </a:p>
        </p:txBody>
      </p:sp>
      <p:sp>
        <p:nvSpPr>
          <p:cNvPr id="384" name="Shape 384"/>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7" name="Shape 397"/>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 addition to an understanding of our hardwired pre-attentive visual attributes and the way we assign importance, being sensitive to other sensing pitfalls – like the difficulty visual interruption presents – is important.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too are standards – time on the x-axis, location on a map, a using a bar char to compare values.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 this dashboard it’s easy to understand the area (size/scope) of the data, the time frame (day of the week, the work day) and what we’re comparing (different ticket types)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red makes the data pop but it’s not overly complicated with different colors that would only confuse the viz – for example, marking the days of the week in in alternate colors would be meaningless here.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98" name="Shape 398"/>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rgbClr val="000000"/>
                </a:solidFill>
                <a:latin typeface="Calibri"/>
                <a:ea typeface="Calibri"/>
                <a:cs typeface="Calibri"/>
                <a:sym typeface="Calibri"/>
              </a:rPr>
              <a:t>29</a:t>
            </a:fld>
            <a:endParaRPr lang="en-US" sz="1200">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6" name="Shape 216"/>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NOW count the nines. How many nines do you see? Raise your hand when you know.  (There are 10 nines)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It’s amazing how much easier it is to find and see the nines as soon as they’re picked out in red. </a:t>
            </a:r>
          </a:p>
        </p:txBody>
      </p:sp>
      <p:sp>
        <p:nvSpPr>
          <p:cNvPr id="217" name="Shape 217"/>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3" name="Shape 403"/>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Not captured on the dashboards were 2 other common visualization chart types:</a:t>
            </a:r>
          </a:p>
          <a:p>
            <a:pPr marL="0" marR="0" lvl="0" indent="0" algn="l" rtl="0">
              <a:spcBef>
                <a:spcPts val="0"/>
              </a:spcBef>
              <a:spcAft>
                <a:spcPts val="0"/>
              </a:spcAft>
              <a:buSzPct val="25000"/>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Relative proportions, proportions of the whole = tree maps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Relationships between data = scatter plot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04" name="Shape 404"/>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9" name="Shape 409"/>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Orient data so people can read it easily. You read English from left to right so as much as possible, we want our data to go left to right.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many of you have the urge to tilt your head to make the chart on the left easier to read? Don’t make your audience to that! Tilt it for them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10" name="Shape 410"/>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5" name="Shape 415"/>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Color is relative, not absolute.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Which of these squares is lightest? If we’re trying to encode meaning into color, we have to pay attention to how the viewer will perceive that color in context</a:t>
            </a:r>
          </a:p>
        </p:txBody>
      </p:sp>
      <p:sp>
        <p:nvSpPr>
          <p:cNvPr id="416" name="Shape 416"/>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1" name="Shape 421"/>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They’re all the same color but we didn’t know that until we had a consistent background – what are the implications for your data visualization best practices?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When using color – provide your users with a consistent background so they can determine differences and non-differences. Knowing they’ll sense a difference, help them to only perceive it if it’s actually there.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You don’t want to have the color version of Anscombe’s Quartet – it’s not enough to just use color, be mindful of visual best practices to make the story accurate.</a:t>
            </a:r>
          </a:p>
        </p:txBody>
      </p:sp>
      <p:sp>
        <p:nvSpPr>
          <p:cNvPr id="422" name="Shape 422"/>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7" name="Shape 427"/>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is a mistake that is pretty common. You have about 150 different data points and you’re mapping them to color but this is bad because I can’t tell if the blue is Albania or Cameroon</a:t>
            </a:r>
          </a:p>
        </p:txBody>
      </p:sp>
      <p:sp>
        <p:nvSpPr>
          <p:cNvPr id="428" name="Shape 428"/>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3" name="Shape 433"/>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is much better – you have there are limited options for color, and they correspond with the order priority. I can see that we don't have any low priority orders with a high shipping cost, which is good, and that most of the high profit orders are medium priority – not high or critical. I know what happening because my brain isn’t overwhelmed with trying to distinguish color and so can easily see patterns.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If you remember the funnel of characteristic importance, position was before color and in this viz, unlike the last one, color helps support our brains’ desire to make sense out of the data positions.</a:t>
            </a:r>
          </a:p>
        </p:txBody>
      </p:sp>
      <p:sp>
        <p:nvSpPr>
          <p:cNvPr id="434" name="Shape 434"/>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9" name="Shape 439"/>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When you’re working with quantitative data these two practices work really well. Negative profit as orange and positive profit as blue – red and green are more traditional, but this is color-blind friendly. If I had this bar chart without the colors, I might think that appliances, bookcases, and copiers were all performing about the same for us because their sales are roughly equal.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But when I add profit to color on this bar chart it’s immediately obvious that bookcases are actually losing money for us, as are supplies and tables</a:t>
            </a:r>
          </a:p>
        </p:txBody>
      </p:sp>
      <p:sp>
        <p:nvSpPr>
          <p:cNvPr id="440" name="Shape 440"/>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5" name="Shape 445"/>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When it matters where things are – this is not always the case!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You don’t want to use maps just because you can.</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Here, the map helps us pick out trends – as does the color!</a:t>
            </a:r>
          </a:p>
        </p:txBody>
      </p:sp>
      <p:sp>
        <p:nvSpPr>
          <p:cNvPr id="446" name="Shape 446"/>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1" name="Shape 451"/>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Filled maps work well when you have defined areas like states or cities and only one measure.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For this map, we are looking at infant mortality across Cuban provinces – see can see that there are two pockets of 4-6 deaths per 1,000 live births </a:t>
            </a:r>
          </a:p>
        </p:txBody>
      </p:sp>
      <p:sp>
        <p:nvSpPr>
          <p:cNvPr id="452" name="Shape 452"/>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7" name="Shape 457"/>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As soon as you pull in a second measure, say sales, filled maps don’t work. </a:t>
            </a: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We still have a map here but with profit on color and sum of sales on size, we are unable to use a filled map. </a:t>
            </a: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How is using a map </a:t>
            </a:r>
            <a:r>
              <a:rPr lang="en-US" sz="1200" b="1" i="0" u="none" strike="noStrike" cap="none">
                <a:solidFill>
                  <a:schemeClr val="dk1"/>
                </a:solidFill>
                <a:latin typeface="Calibri"/>
                <a:ea typeface="Calibri"/>
                <a:cs typeface="Calibri"/>
                <a:sym typeface="Calibri"/>
              </a:rPr>
              <a:t>more</a:t>
            </a:r>
            <a:r>
              <a:rPr lang="en-US" sz="1200" b="0" i="0" u="none" strike="noStrike" cap="none">
                <a:solidFill>
                  <a:schemeClr val="dk1"/>
                </a:solidFill>
                <a:latin typeface="Calibri"/>
                <a:ea typeface="Calibri"/>
                <a:cs typeface="Calibri"/>
                <a:sym typeface="Calibri"/>
              </a:rPr>
              <a:t> useful here than a bar chart? Answer – looking at regional differences – we’re doing pretty well on the Eastern seaboard but not so hot in the Midwest, for example.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58" name="Shape 458"/>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what is visual analytics? THAT’s visual analytics.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“count the nines” game is a, granted, simple example of visual analytics but it is a form of visual analytics nonetheless.</a:t>
            </a:r>
          </a:p>
        </p:txBody>
      </p:sp>
      <p:sp>
        <p:nvSpPr>
          <p:cNvPr id="223" name="Shape 223"/>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3" name="Shape 463"/>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Knowing where on the globe each of the courtiers represented in the bar chart doesn’t add to our analysis.</a:t>
            </a:r>
          </a:p>
        </p:txBody>
      </p:sp>
      <p:sp>
        <p:nvSpPr>
          <p:cNvPr id="464" name="Shape 464"/>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9" name="Shape 469"/>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There are a lot of creative uses for maps, especially non-geographic maps – like here, showing where shots were made on a basketball court</a:t>
            </a:r>
          </a:p>
        </p:txBody>
      </p:sp>
      <p:sp>
        <p:nvSpPr>
          <p:cNvPr id="470" name="Shape 470"/>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5" name="Shape 475"/>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Another easy to understand example is seating for large venues like stadiums or concert halls, or congressional seats</a:t>
            </a:r>
          </a:p>
        </p:txBody>
      </p:sp>
      <p:sp>
        <p:nvSpPr>
          <p:cNvPr id="476" name="Shape 476"/>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1" name="Shape 481"/>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insights can you get from this dashboard?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Well, it’s in Russian, but you get the idea – the information encoded spatially on the map is broken down in greater depth below, as we can see by the color scheme between the pie chart and the bar chart.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Even without understanding the words, we can perform some basic analysis – for example, we can easily see that the pattern in the US is the reverse of China by the wedges of red vs green. </a:t>
            </a:r>
          </a:p>
        </p:txBody>
      </p:sp>
      <p:sp>
        <p:nvSpPr>
          <p:cNvPr id="482" name="Shape 482"/>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7" name="Shape 487"/>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do you think the 5 second test is?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goal is that you should know what is going on in the dashboard in 5 seconds.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one is good b/c you know exactly what it is – good title, clear why map was used.</a:t>
            </a:r>
          </a:p>
        </p:txBody>
      </p:sp>
      <p:sp>
        <p:nvSpPr>
          <p:cNvPr id="488" name="Shape 488"/>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3" name="Shape 493"/>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And have a good title, too!</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There are exceptions for this – some executive dashboards have 20 or so views but that’s the exception, not the norm!</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rgbClr val="FF0000"/>
                </a:solidFill>
                <a:latin typeface="Calibri"/>
                <a:ea typeface="Calibri"/>
                <a:cs typeface="Calibri"/>
                <a:sym typeface="Calibri"/>
              </a:rPr>
              <a:t>Missing the “Use your words” slide!!!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94" name="Shape 494"/>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9" name="Shape 499"/>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174708" marR="0" lvl="0" indent="-174708" algn="l" rtl="0">
              <a:spcBef>
                <a:spcPts val="0"/>
              </a:spcBef>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After creating something you are ready to publish, invite 3 or more colleagues to a 30 minute meeting and show them your visualization. Now you’ll hand over the mouse and let them click through everything, come up with potential issues and uncover broken parts. A viz review is the same concept behind software engineers holding a code review or an author using an editor before publishing his novel.</a:t>
            </a:r>
          </a:p>
          <a:p>
            <a:pPr marL="174708" marR="0" lvl="0" indent="-174708" algn="l" rtl="0">
              <a:spcBef>
                <a:spcPts val="0"/>
              </a:spcBef>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EVERYONE who publishes an externally-facing visualization should conduct a viz review. Anyone publishing an externally-consumed viz goes through this process. </a:t>
            </a:r>
          </a:p>
          <a:p>
            <a:pPr marL="174708" marR="0" lvl="0" indent="-174708" algn="l" rtl="0">
              <a:spcBef>
                <a:spcPts val="0"/>
              </a:spcBef>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This is important for a few reasons – it maintains accountability and ensures that the finished viz product has been reviewed. The collaborative aspect of a viz review is also a valuable piece - each person in the viz review leaves smarter with new knowledge just by hearing what others have contributed. </a:t>
            </a:r>
          </a:p>
        </p:txBody>
      </p:sp>
      <p:sp>
        <p:nvSpPr>
          <p:cNvPr id="500" name="Shape 500"/>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07" name="Shape 507"/>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232943" marR="0" lvl="0" indent="-232943" algn="l" rtl="0">
              <a:spcBef>
                <a:spcPts val="0"/>
              </a:spcBef>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Based on the 5 second dashboard test, the purpose of the dashboard should be immediately clear. What problem does this solve OR what question does it answer? Is this immediately clear?</a:t>
            </a:r>
          </a:p>
          <a:p>
            <a:pPr marL="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2. Have you used the space effectively? Is there a better way to display the data?  </a:t>
            </a:r>
          </a:p>
          <a:p>
            <a:pPr marL="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3. Don’t add things just because you can. Make sure everything on the viz is useful and valuable to the end user. Oftentimes the simplest vizes tell the most compelling story.</a:t>
            </a:r>
          </a:p>
          <a:p>
            <a:pPr marL="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4. Have you utilized filters, highlights and other actions to provide interactivity to the end user? Now go through each of these and make sure it displays as you would expect – be sure to check various scenarios and edge cases.</a:t>
            </a:r>
          </a:p>
          <a:p>
            <a:pPr marL="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5. Make sure to include a color legend, labeled X &amp; Y axes, as well as sheet names, if needed.</a:t>
            </a:r>
          </a:p>
          <a:p>
            <a:pPr marL="0" marR="0" lvl="1"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232943" marR="0" lvl="0" indent="-232943" algn="l" rtl="0">
              <a:spcBef>
                <a:spcPts val="0"/>
              </a:spcBef>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508" name="Shape 508"/>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5" name="Shape 515"/>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sng" strike="noStrike" cap="none">
                <a:solidFill>
                  <a:schemeClr val="dk1"/>
                </a:solidFill>
                <a:latin typeface="Calibri"/>
                <a:ea typeface="Calibri"/>
                <a:cs typeface="Calibri"/>
                <a:sym typeface="Calibri"/>
              </a:rPr>
              <a:t>Draw on the 5 questions from the viz review:</a:t>
            </a:r>
          </a:p>
          <a:p>
            <a:pPr marL="232943" marR="0" lvl="1" indent="-232943" algn="l" rtl="0">
              <a:spcBef>
                <a:spcPts val="0"/>
              </a:spcBef>
              <a:buClr>
                <a:schemeClr val="dk1"/>
              </a:buClr>
              <a:buSzPct val="100000"/>
              <a:buFont typeface="Calibri"/>
              <a:buAutoNum type="arabicPeriod"/>
            </a:pPr>
            <a:r>
              <a:rPr lang="en-US" sz="1200" b="1" i="0" u="none" strike="noStrike" cap="none">
                <a:solidFill>
                  <a:schemeClr val="dk1"/>
                </a:solidFill>
                <a:latin typeface="Calibri"/>
                <a:ea typeface="Calibri"/>
                <a:cs typeface="Calibri"/>
                <a:sym typeface="Calibri"/>
              </a:rPr>
              <a:t>What question does this answer? </a:t>
            </a:r>
            <a:r>
              <a:rPr lang="en-US" sz="1200" b="0" i="0" u="none" strike="noStrike" cap="none">
                <a:solidFill>
                  <a:schemeClr val="dk1"/>
                </a:solidFill>
                <a:latin typeface="Calibri"/>
                <a:ea typeface="Calibri"/>
                <a:cs typeface="Calibri"/>
                <a:sym typeface="Calibri"/>
              </a:rPr>
              <a:t>In this case, the question is “how do Facebook users see 2016 political candidates” </a:t>
            </a:r>
          </a:p>
          <a:p>
            <a:pPr marL="232943" marR="0" lvl="1" indent="-232943" algn="l" rtl="0">
              <a:spcBef>
                <a:spcPts val="0"/>
              </a:spcBef>
              <a:buClr>
                <a:schemeClr val="dk1"/>
              </a:buClr>
              <a:buSzPct val="100000"/>
              <a:buFont typeface="Calibri"/>
              <a:buAutoNum type="arabicPeriod"/>
            </a:pPr>
            <a:r>
              <a:rPr lang="en-US" sz="1200" b="1" i="0" u="none" strike="noStrike" cap="none">
                <a:solidFill>
                  <a:schemeClr val="dk1"/>
                </a:solidFill>
                <a:latin typeface="Calibri"/>
                <a:ea typeface="Calibri"/>
                <a:cs typeface="Calibri"/>
                <a:sym typeface="Calibri"/>
              </a:rPr>
              <a:t>Is the information displayed in the best way? </a:t>
            </a:r>
          </a:p>
          <a:p>
            <a:pPr marL="698830" marR="0" lvl="2" indent="-241630" algn="l" rtl="0">
              <a:spcBef>
                <a:spcPts val="0"/>
              </a:spcBef>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Pie charts are hard to compare, no sorting of the individual candidates</a:t>
            </a:r>
          </a:p>
          <a:p>
            <a:pPr marL="698830" marR="0" lvl="2" indent="-241630" algn="l" rtl="0">
              <a:spcBef>
                <a:spcPts val="0"/>
              </a:spcBef>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Second row of red labels could be ambiguous</a:t>
            </a:r>
          </a:p>
          <a:p>
            <a:pPr marL="232943" marR="0" lvl="1" indent="-232943" algn="l" rtl="0">
              <a:spcBef>
                <a:spcPts val="0"/>
              </a:spcBef>
              <a:buClr>
                <a:schemeClr val="dk1"/>
              </a:buClr>
              <a:buSzPct val="100000"/>
              <a:buFont typeface="Calibri"/>
              <a:buAutoNum type="arabicPeriod"/>
            </a:pPr>
            <a:r>
              <a:rPr lang="en-US" sz="1200" b="1" i="0" u="none" strike="noStrike" cap="none">
                <a:solidFill>
                  <a:schemeClr val="dk1"/>
                </a:solidFill>
                <a:latin typeface="Calibri"/>
                <a:ea typeface="Calibri"/>
                <a:cs typeface="Calibri"/>
                <a:sym typeface="Calibri"/>
              </a:rPr>
              <a:t>Does everything add value? </a:t>
            </a:r>
            <a:r>
              <a:rPr lang="en-US" sz="1200" b="0" i="0" u="none" strike="noStrike" cap="none">
                <a:solidFill>
                  <a:schemeClr val="dk1"/>
                </a:solidFill>
                <a:latin typeface="Calibri"/>
                <a:ea typeface="Calibri"/>
                <a:cs typeface="Calibri"/>
                <a:sym typeface="Calibri"/>
              </a:rPr>
              <a:t>Alternating the republicans and democrats titles and color schemes doesn’t help</a:t>
            </a:r>
          </a:p>
          <a:p>
            <a:pPr marL="232943" marR="0" lvl="1" indent="-232943" algn="l" rtl="0">
              <a:spcBef>
                <a:spcPts val="0"/>
              </a:spcBef>
              <a:spcAft>
                <a:spcPts val="0"/>
              </a:spcAft>
              <a:buClr>
                <a:schemeClr val="dk1"/>
              </a:buClr>
              <a:buSzPct val="100000"/>
              <a:buFont typeface="Calibri"/>
              <a:buAutoNum type="arabicPeriod"/>
            </a:pPr>
            <a:r>
              <a:rPr lang="en-US" sz="1200" b="1" i="0" u="none" strike="noStrike" cap="none">
                <a:solidFill>
                  <a:schemeClr val="dk1"/>
                </a:solidFill>
                <a:latin typeface="Calibri"/>
                <a:ea typeface="Calibri"/>
                <a:cs typeface="Calibri"/>
                <a:sym typeface="Calibri"/>
              </a:rPr>
              <a:t>Functional interactivity? </a:t>
            </a:r>
            <a:r>
              <a:rPr lang="en-US" sz="1200" b="0" i="0" u="none" strike="noStrike" cap="none">
                <a:solidFill>
                  <a:schemeClr val="dk1"/>
                </a:solidFill>
                <a:latin typeface="Calibri"/>
                <a:ea typeface="Calibri"/>
                <a:cs typeface="Calibri"/>
                <a:sym typeface="Calibri"/>
              </a:rPr>
              <a:t>no</a:t>
            </a:r>
          </a:p>
          <a:p>
            <a:pPr marL="232943" marR="0" lvl="1" indent="-232943" algn="l" rtl="0">
              <a:lnSpc>
                <a:spcPct val="100000"/>
              </a:lnSpc>
              <a:spcBef>
                <a:spcPts val="0"/>
              </a:spcBef>
              <a:spcAft>
                <a:spcPts val="0"/>
              </a:spcAft>
              <a:buClr>
                <a:schemeClr val="dk1"/>
              </a:buClr>
              <a:buSzPct val="100000"/>
              <a:buFont typeface="Calibri"/>
              <a:buAutoNum type="arabicPeriod"/>
            </a:pPr>
            <a:r>
              <a:rPr lang="en-US" sz="1200" b="1" i="0" u="none" strike="noStrike" cap="none">
                <a:solidFill>
                  <a:schemeClr val="dk1"/>
                </a:solidFill>
                <a:latin typeface="Calibri"/>
                <a:ea typeface="Calibri"/>
                <a:cs typeface="Calibri"/>
                <a:sym typeface="Calibri"/>
              </a:rPr>
              <a:t>Clear labels? </a:t>
            </a:r>
            <a:r>
              <a:rPr lang="en-US" sz="1200" b="0" i="0" u="none" strike="noStrike" cap="none">
                <a:solidFill>
                  <a:schemeClr val="dk1"/>
                </a:solidFill>
                <a:latin typeface="Calibri"/>
                <a:ea typeface="Calibri"/>
                <a:cs typeface="Calibri"/>
                <a:sym typeface="Calibri"/>
              </a:rPr>
              <a:t>Unclear title, All caps are hard to read</a:t>
            </a:r>
          </a:p>
          <a:p>
            <a:pPr marL="232943" marR="0" lvl="1" indent="-232943" algn="l" rtl="0">
              <a:spcBef>
                <a:spcPts val="0"/>
              </a:spcBef>
              <a:buClr>
                <a:schemeClr val="dk1"/>
              </a:buClr>
              <a:buSzPct val="100000"/>
              <a:buFont typeface="Calibri"/>
              <a:buNone/>
            </a:pPr>
            <a:endParaRPr sz="1200" b="1" i="0" u="none" strike="noStrike" cap="none">
              <a:solidFill>
                <a:schemeClr val="dk1"/>
              </a:solidFill>
              <a:latin typeface="Calibri"/>
              <a:ea typeface="Calibri"/>
              <a:cs typeface="Calibri"/>
              <a:sym typeface="Calibri"/>
            </a:endParaRPr>
          </a:p>
          <a:p>
            <a:pPr marL="232943" marR="0" lvl="1" indent="-232943" algn="l" rtl="0">
              <a:spcBef>
                <a:spcPts val="0"/>
              </a:spcBef>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1" i="0" u="none" strike="noStrike" cap="none">
              <a:solidFill>
                <a:schemeClr val="dk1"/>
              </a:solidFill>
              <a:latin typeface="Calibri"/>
              <a:ea typeface="Calibri"/>
              <a:cs typeface="Calibri"/>
              <a:sym typeface="Calibri"/>
            </a:endParaRPr>
          </a:p>
        </p:txBody>
      </p:sp>
      <p:sp>
        <p:nvSpPr>
          <p:cNvPr id="516" name="Shape 516"/>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1" name="Shape 521"/>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174708" marR="0" lvl="2" indent="-174708" algn="l" rtl="0">
              <a:spcBef>
                <a:spcPts val="0"/>
              </a:spcBef>
              <a:buClr>
                <a:schemeClr val="dk1"/>
              </a:buClr>
              <a:buSzPct val="1000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522" name="Shape 522"/>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[Give the audience a few seconds to read the quote]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Those are really fancy words for what you just experienced. Basically, what Andy Kirk is saying, is that visual analytics is the system by which people use our innate visual perception strengths to find patterns and insights in data.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Let’s look at another example:</a:t>
            </a:r>
          </a:p>
        </p:txBody>
      </p:sp>
      <p:sp>
        <p:nvSpPr>
          <p:cNvPr id="231" name="Shape 231"/>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7" name="Shape 527"/>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Thank you for your time today, at this point we can open it up for any questions you might have.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528" name="Shape 528"/>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4" name="Shape 534"/>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key words are see, understand, and people. Tableau builds software for people, not specialists. We believe anyone should be able to harness the power of data. That’s our mission. </a:t>
            </a:r>
          </a:p>
        </p:txBody>
      </p:sp>
      <p:sp>
        <p:nvSpPr>
          <p:cNvPr id="535" name="Shape 535"/>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8" name="Shape 238"/>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Let’s see another example. Here’s some data. The are 4 sets of data here, each with 11 sets of x-y coordinates.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For the purposes of this exercise, let’s assume the x data represents, in millions, the net sales of a single retail store over the course of a month. Let’s say the y data represents, in millions, the total profit from that store. So what we’re looking here is a set of points that represent profit by sales, where each row is a single store. The four data sets represent regions, say, West, Central, South and East.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Let’s say you’re a manager responsible for the profits of each of these stores and your accounting department hands you this data set to help you prep for a meeting with senior leadership to discuss profit trends for each region.</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conclusions can you draw from these 4 sets of data? What would you be able to say at the meeting with senior leadership?</a:t>
            </a:r>
          </a:p>
        </p:txBody>
      </p:sp>
      <p:sp>
        <p:nvSpPr>
          <p:cNvPr id="239" name="Shape 239"/>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OK, OK, so you’d typically have a bit more information than that when you’re making a decision.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now let’s look at some more information about these data sets. Maybe we can learn something about them by running a few simple statistical tests. Determining the mean, variance, correlation and linear regression are fairly standard statistical analyses and while they do tell us more about our data, what insights can we draw form this extra information?</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Honestly, not much. It turns out that these four data sets all have the same means, the same variances, the same x-y correlations, and even boil down to an identical linear regression.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In fact, it looks like these four data sets are practically identically based on this analysis.</a:t>
            </a:r>
          </a:p>
          <a:p>
            <a:pPr marL="0" marR="0" lvl="0" indent="0" algn="l" rtl="0">
              <a:spcBef>
                <a:spcPts val="0"/>
              </a:spcBef>
              <a:spcAft>
                <a:spcPts val="0"/>
              </a:spcAft>
              <a:buSzPct val="25000"/>
              <a:buNone/>
            </a:pPr>
            <a:endParaRPr sz="1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So, let’s go back to our questions: What conclusions can you draw from these 4 sets of data? What would you be able to say at the meeting with senior leadership?</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45" name="Shape 245"/>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2" name="Shape 252"/>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Whoa!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When all we see is the summary analysis like on the previous slide, we’re missing key information about these data sets – the shape of their distributions. That insight only comes out when we analyze the data visually.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 wasn’t until we looked at the visualization of the data that we saw the real story hidden in the numbers.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what would you be able to say to senior leadership now? [Let the audience make some suggestions. You can chime in with things like, “Yeah, you might want to talk to the manager of the outlier in set 3 and see what she’s doing right” or “You might want to talk to the managers of some of the stores in set 4 and see why their profits are underperforming compared to stores with similar sales.”]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other pieces of information might you want? [Let them make suggestions, and if necessary you can chime in with things like “You might want to see how many orders each store is producing, or what categories of product they’re selling most, or how frequently they offer discounts.”]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Those of you with a stats background are familiar with this collection of data: it’s called Anscombe’s Quartet and it’s a brilliant example of the power of visual analysis in helping us gain accurate insights from data.</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53" name="Shape 253"/>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2" name="Shape 262"/>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we’ve gone over a few examples that illustrate why visual analysis matters – now let’s dive into the heart of the talk: human perception and cognition and the visual analysis cycle and how an understanding of both helps shapes visualization best practices.</a:t>
            </a:r>
          </a:p>
        </p:txBody>
      </p:sp>
      <p:sp>
        <p:nvSpPr>
          <p:cNvPr id="263" name="Shape 263"/>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13"/>
        <p:cNvGrpSpPr/>
        <p:nvPr/>
      </p:nvGrpSpPr>
      <p:grpSpPr>
        <a:xfrm>
          <a:off x="0" y="0"/>
          <a:ext cx="0" cy="0"/>
          <a:chOff x="0" y="0"/>
          <a:chExt cx="0" cy="0"/>
        </a:xfrm>
      </p:grpSpPr>
      <p:pic>
        <p:nvPicPr>
          <p:cNvPr id="14" name="Shape 14" descr="bg2.jpg"/>
          <p:cNvPicPr preferRelativeResize="0"/>
          <p:nvPr/>
        </p:nvPicPr>
        <p:blipFill rotWithShape="1">
          <a:blip r:embed="rId2">
            <a:alphaModFix/>
          </a:blip>
          <a:srcRect/>
          <a:stretch/>
        </p:blipFill>
        <p:spPr>
          <a:xfrm>
            <a:off x="13527" y="0"/>
            <a:ext cx="9130472" cy="6858000"/>
          </a:xfrm>
          <a:prstGeom prst="rect">
            <a:avLst/>
          </a:prstGeom>
          <a:noFill/>
          <a:ln>
            <a:noFill/>
          </a:ln>
        </p:spPr>
      </p:pic>
      <p:sp>
        <p:nvSpPr>
          <p:cNvPr id="15" name="Shape 15"/>
          <p:cNvSpPr txBox="1">
            <a:spLocks noGrp="1"/>
          </p:cNvSpPr>
          <p:nvPr>
            <p:ph type="body" idx="1"/>
          </p:nvPr>
        </p:nvSpPr>
        <p:spPr>
          <a:xfrm>
            <a:off x="2400300" y="4648198"/>
            <a:ext cx="4343400" cy="818470"/>
          </a:xfrm>
          <a:prstGeom prst="rect">
            <a:avLst/>
          </a:prstGeom>
          <a:noFill/>
          <a:ln>
            <a:noFill/>
          </a:ln>
        </p:spPr>
        <p:txBody>
          <a:bodyPr lIns="91425" tIns="91425" rIns="91425" bIns="91425" anchor="t" anchorCtr="0"/>
          <a:lstStyle>
            <a:lvl1pPr marL="0" marR="0" lvl="0" indent="0" algn="ctr" rtl="0">
              <a:spcBef>
                <a:spcPts val="560"/>
              </a:spcBef>
              <a:buClr>
                <a:srgbClr val="161616"/>
              </a:buClr>
              <a:buFont typeface="Arial"/>
              <a:buNone/>
              <a:defRPr sz="2800" b="0" i="0" u="none" strike="noStrike" cap="none">
                <a:solidFill>
                  <a:srgbClr val="161616"/>
                </a:solidFill>
                <a:latin typeface="Cabin"/>
                <a:ea typeface="Cabin"/>
                <a:cs typeface="Cabin"/>
                <a:sym typeface="Cabin"/>
              </a:defRPr>
            </a:lvl1pPr>
            <a:lvl2pPr marL="548640" marR="0" lvl="1" indent="-167640" algn="l" rtl="0">
              <a:spcBef>
                <a:spcPts val="600"/>
              </a:spcBef>
              <a:buClr>
                <a:schemeClr val="accent3"/>
              </a:buClr>
              <a:buSzPct val="100000"/>
              <a:buFont typeface="Arial"/>
              <a:buChar char="•"/>
              <a:defRPr sz="2000" b="0" i="0" u="none" strike="noStrike" cap="none">
                <a:solidFill>
                  <a:srgbClr val="383838"/>
                </a:solidFill>
                <a:latin typeface="Cabin"/>
                <a:ea typeface="Cabin"/>
                <a:cs typeface="Cabin"/>
                <a:sym typeface="Cabin"/>
              </a:defRPr>
            </a:lvl2pPr>
            <a:lvl3pPr marL="822960" marR="0" lvl="2" indent="-124460" algn="l" rtl="0">
              <a:spcBef>
                <a:spcPts val="600"/>
              </a:spcBef>
              <a:buClr>
                <a:srgbClr val="717171"/>
              </a:buClr>
              <a:buSzPct val="100000"/>
              <a:buFont typeface="Merriweather Sans"/>
              <a:buChar char="–"/>
              <a:defRPr sz="1800" b="0" i="0" u="none" strike="noStrike" cap="none">
                <a:solidFill>
                  <a:srgbClr val="717171"/>
                </a:solidFill>
                <a:latin typeface="Cabin"/>
                <a:ea typeface="Cabin"/>
                <a:cs typeface="Cabin"/>
                <a:sym typeface="Cabin"/>
              </a:defRPr>
            </a:lvl3pPr>
            <a:lvl4pPr marL="1600200" marR="0" lvl="3"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4pPr>
            <a:lvl5pPr marL="2057400" marR="0" lvl="4"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pic>
        <p:nvPicPr>
          <p:cNvPr id="16" name="Shape 16" descr="tableau_logo.png"/>
          <p:cNvPicPr preferRelativeResize="0"/>
          <p:nvPr/>
        </p:nvPicPr>
        <p:blipFill rotWithShape="1">
          <a:blip r:embed="rId3">
            <a:alphaModFix/>
          </a:blip>
          <a:srcRect/>
          <a:stretch/>
        </p:blipFill>
        <p:spPr>
          <a:xfrm>
            <a:off x="1440437" y="2389509"/>
            <a:ext cx="6263123" cy="142583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ection 2">
    <p:spTree>
      <p:nvGrpSpPr>
        <p:cNvPr id="1" name="Shape 48"/>
        <p:cNvGrpSpPr/>
        <p:nvPr/>
      </p:nvGrpSpPr>
      <p:grpSpPr>
        <a:xfrm>
          <a:off x="0" y="0"/>
          <a:ext cx="0" cy="0"/>
          <a:chOff x="0" y="0"/>
          <a:chExt cx="0" cy="0"/>
        </a:xfrm>
      </p:grpSpPr>
      <p:pic>
        <p:nvPicPr>
          <p:cNvPr id="49" name="Shape 49"/>
          <p:cNvPicPr preferRelativeResize="0"/>
          <p:nvPr/>
        </p:nvPicPr>
        <p:blipFill rotWithShape="1">
          <a:blip r:embed="rId2">
            <a:alphaModFix/>
          </a:blip>
          <a:srcRect/>
          <a:stretch/>
        </p:blipFill>
        <p:spPr>
          <a:xfrm>
            <a:off x="0" y="0"/>
            <a:ext cx="9130472" cy="6857999"/>
          </a:xfrm>
          <a:prstGeom prst="rect">
            <a:avLst/>
          </a:prstGeom>
          <a:noFill/>
          <a:ln>
            <a:noFill/>
          </a:ln>
        </p:spPr>
      </p:pic>
      <p:sp>
        <p:nvSpPr>
          <p:cNvPr id="50" name="Shape 50"/>
          <p:cNvSpPr txBox="1">
            <a:spLocks noGrp="1"/>
          </p:cNvSpPr>
          <p:nvPr>
            <p:ph type="body" idx="1"/>
          </p:nvPr>
        </p:nvSpPr>
        <p:spPr>
          <a:xfrm>
            <a:off x="663756" y="2810928"/>
            <a:ext cx="4799584" cy="1039283"/>
          </a:xfrm>
          <a:prstGeom prst="rect">
            <a:avLst/>
          </a:prstGeom>
          <a:noFill/>
          <a:ln>
            <a:noFill/>
          </a:ln>
        </p:spPr>
        <p:txBody>
          <a:bodyPr lIns="91425" tIns="91425" rIns="91425" bIns="91425" anchor="t" anchorCtr="0"/>
          <a:lstStyle>
            <a:lvl1pPr marL="0" marR="0" lvl="0" indent="0" algn="l" rtl="0">
              <a:spcBef>
                <a:spcPts val="880"/>
              </a:spcBef>
              <a:buClr>
                <a:srgbClr val="1F447D"/>
              </a:buClr>
              <a:buFont typeface="Arial"/>
              <a:buNone/>
              <a:defRPr sz="4400" b="0" i="0" u="none" strike="noStrike" cap="none">
                <a:solidFill>
                  <a:srgbClr val="1F447D"/>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cxnSp>
        <p:nvCxnSpPr>
          <p:cNvPr id="51" name="Shape 51"/>
          <p:cNvCxnSpPr/>
          <p:nvPr/>
        </p:nvCxnSpPr>
        <p:spPr>
          <a:xfrm>
            <a:off x="0" y="3748542"/>
            <a:ext cx="4227870" cy="0"/>
          </a:xfrm>
          <a:prstGeom prst="straightConnector1">
            <a:avLst/>
          </a:prstGeom>
          <a:noFill/>
          <a:ln w="25400" cap="flat" cmpd="sng">
            <a:solidFill>
              <a:srgbClr val="FFFFFF"/>
            </a:solidFill>
            <a:prstDash val="solid"/>
            <a:round/>
            <a:headEnd type="none" w="med" len="med"/>
            <a:tailEnd type="none" w="med" len="med"/>
          </a:ln>
          <a:effectLst>
            <a:outerShdw blurRad="12699" dist="19938" dir="5400000" algn="tl" rotWithShape="0">
              <a:srgbClr val="000000">
                <a:alpha val="7843"/>
              </a:srgbClr>
            </a:outerShdw>
          </a:effectLst>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457200" y="275167"/>
            <a:ext cx="8229600" cy="873504"/>
          </a:xfrm>
          <a:prstGeom prst="rect">
            <a:avLst/>
          </a:prstGeom>
          <a:noFill/>
          <a:ln>
            <a:noFill/>
          </a:ln>
        </p:spPr>
        <p:txBody>
          <a:bodyPr lIns="91425" tIns="91425" rIns="91425" bIns="91425" anchor="ctr" anchorCtr="0"/>
          <a:lstStyle>
            <a:lvl1pPr marL="0" marR="0" lvl="0" indent="0" algn="l" rtl="0">
              <a:spcBef>
                <a:spcPts val="0"/>
              </a:spcBef>
              <a:buClr>
                <a:srgbClr val="1F497D"/>
              </a:buClr>
              <a:buFont typeface="Verdana"/>
              <a:buNone/>
              <a:defRPr sz="3400" b="1" i="0" u="none" strike="noStrike" cap="none">
                <a:solidFill>
                  <a:srgbClr val="1F497D"/>
                </a:solidFill>
                <a:latin typeface="Verdana"/>
                <a:ea typeface="Verdana"/>
                <a:cs typeface="Verdana"/>
                <a:sym typeface="Verdan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body" idx="1"/>
          </p:nvPr>
        </p:nvSpPr>
        <p:spPr>
          <a:xfrm>
            <a:off x="457200" y="1600200"/>
            <a:ext cx="8229600" cy="4525433"/>
          </a:xfrm>
          <a:prstGeom prst="rect">
            <a:avLst/>
          </a:prstGeom>
          <a:noFill/>
          <a:ln>
            <a:noFill/>
          </a:ln>
        </p:spPr>
        <p:txBody>
          <a:bodyPr lIns="91425" tIns="91425" rIns="91425" bIns="91425" anchor="t" anchorCtr="0"/>
          <a:lstStyle>
            <a:lvl1pPr marL="0" marR="0" lvl="0" indent="0" algn="l" rtl="0">
              <a:spcBef>
                <a:spcPts val="340"/>
              </a:spcBef>
              <a:buClr>
                <a:srgbClr val="1F497D"/>
              </a:buClr>
              <a:buFont typeface="Arial"/>
              <a:buNone/>
              <a:defRPr sz="1700" b="0" i="0" u="none" strike="noStrike" cap="none">
                <a:solidFill>
                  <a:srgbClr val="1F497D"/>
                </a:solidFill>
                <a:latin typeface="Verdana"/>
                <a:ea typeface="Verdana"/>
                <a:cs typeface="Verdana"/>
                <a:sym typeface="Verdana"/>
              </a:defRPr>
            </a:lvl1pPr>
            <a:lvl2pPr marL="548640" marR="0" lvl="1" indent="-212090" algn="l" rtl="0">
              <a:spcBef>
                <a:spcPts val="600"/>
              </a:spcBef>
              <a:buClr>
                <a:schemeClr val="accent3"/>
              </a:buClr>
              <a:buSzPct val="100000"/>
              <a:buFont typeface="Arial"/>
              <a:buChar char="•"/>
              <a:defRPr sz="1300" b="0" i="0" u="none" strike="noStrike" cap="none">
                <a:solidFill>
                  <a:srgbClr val="1F497D"/>
                </a:solidFill>
                <a:latin typeface="Verdana"/>
                <a:ea typeface="Verdana"/>
                <a:cs typeface="Verdana"/>
                <a:sym typeface="Verdana"/>
              </a:defRPr>
            </a:lvl2pPr>
            <a:lvl3pPr marL="822960" marR="0" lvl="2" indent="-156210" algn="l" rtl="0">
              <a:spcBef>
                <a:spcPts val="600"/>
              </a:spcBef>
              <a:buClr>
                <a:srgbClr val="1F497D"/>
              </a:buClr>
              <a:buSzPct val="100000"/>
              <a:buFont typeface="Merriweather Sans"/>
              <a:buChar char="–"/>
              <a:defRPr sz="1300" b="0" i="0" u="none" strike="noStrike" cap="none">
                <a:solidFill>
                  <a:srgbClr val="1F497D"/>
                </a:solidFill>
                <a:latin typeface="Verdana"/>
                <a:ea typeface="Verdana"/>
                <a:cs typeface="Verdana"/>
                <a:sym typeface="Verdana"/>
              </a:defRPr>
            </a:lvl3pPr>
            <a:lvl4pPr marL="1600200" marR="0" lvl="3" indent="-101600" algn="l" rtl="0">
              <a:spcBef>
                <a:spcPts val="400"/>
              </a:spcBef>
              <a:buClr>
                <a:srgbClr val="1F497D"/>
              </a:buClr>
              <a:buSzPct val="100000"/>
              <a:buFont typeface="Arial"/>
              <a:buChar char="–"/>
              <a:defRPr sz="2000" b="0" i="0" u="none" strike="noStrike" cap="none">
                <a:solidFill>
                  <a:srgbClr val="1F497D"/>
                </a:solidFill>
                <a:latin typeface="Verdana"/>
                <a:ea typeface="Verdana"/>
                <a:cs typeface="Verdana"/>
                <a:sym typeface="Verdana"/>
              </a:defRPr>
            </a:lvl4pPr>
            <a:lvl5pPr marL="2057400" marR="0" lvl="4" indent="-101600" algn="l" rtl="0">
              <a:spcBef>
                <a:spcPts val="400"/>
              </a:spcBef>
              <a:buClr>
                <a:srgbClr val="1F497D"/>
              </a:buClr>
              <a:buSzPct val="100000"/>
              <a:buFont typeface="Arial"/>
              <a:buChar char="»"/>
              <a:defRPr sz="2000" b="0" i="0" u="none" strike="noStrike" cap="none">
                <a:solidFill>
                  <a:srgbClr val="1F497D"/>
                </a:solidFill>
                <a:latin typeface="Verdana"/>
                <a:ea typeface="Verdana"/>
                <a:cs typeface="Verdana"/>
                <a:sym typeface="Verdana"/>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bin"/>
                <a:ea typeface="Cabin"/>
                <a:cs typeface="Cabin"/>
                <a:sym typeface="Cabin"/>
              </a:defRPr>
            </a:lvl2pPr>
            <a:lvl3pPr marL="914400" marR="0" lvl="2" indent="0" algn="l" rtl="0">
              <a:spcBef>
                <a:spcPts val="0"/>
              </a:spcBef>
              <a:buNone/>
              <a:defRPr sz="1800" b="0" i="0" u="none" strike="noStrike" cap="none">
                <a:solidFill>
                  <a:schemeClr val="dk1"/>
                </a:solidFill>
                <a:latin typeface="Cabin"/>
                <a:ea typeface="Cabin"/>
                <a:cs typeface="Cabin"/>
                <a:sym typeface="Cabin"/>
              </a:defRPr>
            </a:lvl3pPr>
            <a:lvl4pPr marL="1371600" marR="0" lvl="3" indent="0" algn="l" rtl="0">
              <a:spcBef>
                <a:spcPts val="0"/>
              </a:spcBef>
              <a:buNone/>
              <a:defRPr sz="1800" b="0" i="0" u="none" strike="noStrike" cap="none">
                <a:solidFill>
                  <a:schemeClr val="dk1"/>
                </a:solidFill>
                <a:latin typeface="Cabin"/>
                <a:ea typeface="Cabin"/>
                <a:cs typeface="Cabin"/>
                <a:sym typeface="Cabin"/>
              </a:defRPr>
            </a:lvl4pPr>
            <a:lvl5pPr marL="1828800" marR="0" lvl="4" indent="0" algn="l" rtl="0">
              <a:spcBef>
                <a:spcPts val="0"/>
              </a:spcBef>
              <a:buNone/>
              <a:defRPr sz="1800" b="0" i="0" u="none" strike="noStrike" cap="none">
                <a:solidFill>
                  <a:schemeClr val="dk1"/>
                </a:solidFill>
                <a:latin typeface="Cabin"/>
                <a:ea typeface="Cabin"/>
                <a:cs typeface="Cabin"/>
                <a:sym typeface="Cabin"/>
              </a:defRPr>
            </a:lvl5pPr>
            <a:lvl6pPr marL="2286000" marR="0" lvl="5" indent="0" algn="l" rtl="0">
              <a:spcBef>
                <a:spcPts val="0"/>
              </a:spcBef>
              <a:buNone/>
              <a:defRPr sz="1800" b="0" i="0" u="none" strike="noStrike" cap="none">
                <a:solidFill>
                  <a:schemeClr val="dk1"/>
                </a:solidFill>
                <a:latin typeface="Cabin"/>
                <a:ea typeface="Cabin"/>
                <a:cs typeface="Cabin"/>
                <a:sym typeface="Cabin"/>
              </a:defRPr>
            </a:lvl6pPr>
            <a:lvl7pPr marL="2743200" marR="0" lvl="6" indent="0" algn="l" rtl="0">
              <a:spcBef>
                <a:spcPts val="0"/>
              </a:spcBef>
              <a:buNone/>
              <a:defRPr sz="1800" b="0" i="0" u="none" strike="noStrike" cap="none">
                <a:solidFill>
                  <a:schemeClr val="dk1"/>
                </a:solidFill>
                <a:latin typeface="Cabin"/>
                <a:ea typeface="Cabin"/>
                <a:cs typeface="Cabin"/>
                <a:sym typeface="Cabin"/>
              </a:defRPr>
            </a:lvl7pPr>
            <a:lvl8pPr marL="3200400" marR="0" lvl="7" indent="0" algn="l" rtl="0">
              <a:spcBef>
                <a:spcPts val="0"/>
              </a:spcBef>
              <a:buNone/>
              <a:defRPr sz="1800" b="0" i="0" u="none" strike="noStrike" cap="none">
                <a:solidFill>
                  <a:schemeClr val="dk1"/>
                </a:solidFill>
                <a:latin typeface="Cabin"/>
                <a:ea typeface="Cabin"/>
                <a:cs typeface="Cabin"/>
                <a:sym typeface="Cabin"/>
              </a:defRPr>
            </a:lvl8pPr>
            <a:lvl9pPr marL="3657600" marR="0" lvl="8" indent="0" algn="l" rtl="0">
              <a:spcBef>
                <a:spcPts val="0"/>
              </a:spcBef>
              <a:buNone/>
              <a:defRPr sz="1800" b="0" i="0" u="none" strike="noStrike" cap="none">
                <a:solidFill>
                  <a:schemeClr val="dk1"/>
                </a:solidFill>
                <a:latin typeface="Cabin"/>
                <a:ea typeface="Cabin"/>
                <a:cs typeface="Cabin"/>
                <a:sym typeface="Cabin"/>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Cabin"/>
                <a:ea typeface="Cabin"/>
                <a:cs typeface="Cabin"/>
                <a:sym typeface="Cabin"/>
              </a:defRPr>
            </a:lvl2pPr>
            <a:lvl3pPr marL="914400" marR="0" lvl="2" indent="0" algn="l" rtl="0">
              <a:spcBef>
                <a:spcPts val="0"/>
              </a:spcBef>
              <a:buNone/>
              <a:defRPr sz="1800" b="0" i="0" u="none" strike="noStrike" cap="none">
                <a:solidFill>
                  <a:schemeClr val="dk1"/>
                </a:solidFill>
                <a:latin typeface="Cabin"/>
                <a:ea typeface="Cabin"/>
                <a:cs typeface="Cabin"/>
                <a:sym typeface="Cabin"/>
              </a:defRPr>
            </a:lvl3pPr>
            <a:lvl4pPr marL="1371600" marR="0" lvl="3" indent="0" algn="l" rtl="0">
              <a:spcBef>
                <a:spcPts val="0"/>
              </a:spcBef>
              <a:buNone/>
              <a:defRPr sz="1800" b="0" i="0" u="none" strike="noStrike" cap="none">
                <a:solidFill>
                  <a:schemeClr val="dk1"/>
                </a:solidFill>
                <a:latin typeface="Cabin"/>
                <a:ea typeface="Cabin"/>
                <a:cs typeface="Cabin"/>
                <a:sym typeface="Cabin"/>
              </a:defRPr>
            </a:lvl4pPr>
            <a:lvl5pPr marL="1828800" marR="0" lvl="4" indent="0" algn="l" rtl="0">
              <a:spcBef>
                <a:spcPts val="0"/>
              </a:spcBef>
              <a:buNone/>
              <a:defRPr sz="1800" b="0" i="0" u="none" strike="noStrike" cap="none">
                <a:solidFill>
                  <a:schemeClr val="dk1"/>
                </a:solidFill>
                <a:latin typeface="Cabin"/>
                <a:ea typeface="Cabin"/>
                <a:cs typeface="Cabin"/>
                <a:sym typeface="Cabin"/>
              </a:defRPr>
            </a:lvl5pPr>
            <a:lvl6pPr marL="2286000" marR="0" lvl="5" indent="0" algn="l" rtl="0">
              <a:spcBef>
                <a:spcPts val="0"/>
              </a:spcBef>
              <a:buNone/>
              <a:defRPr sz="1800" b="0" i="0" u="none" strike="noStrike" cap="none">
                <a:solidFill>
                  <a:schemeClr val="dk1"/>
                </a:solidFill>
                <a:latin typeface="Cabin"/>
                <a:ea typeface="Cabin"/>
                <a:cs typeface="Cabin"/>
                <a:sym typeface="Cabin"/>
              </a:defRPr>
            </a:lvl6pPr>
            <a:lvl7pPr marL="2743200" marR="0" lvl="6" indent="0" algn="l" rtl="0">
              <a:spcBef>
                <a:spcPts val="0"/>
              </a:spcBef>
              <a:buNone/>
              <a:defRPr sz="1800" b="0" i="0" u="none" strike="noStrike" cap="none">
                <a:solidFill>
                  <a:schemeClr val="dk1"/>
                </a:solidFill>
                <a:latin typeface="Cabin"/>
                <a:ea typeface="Cabin"/>
                <a:cs typeface="Cabin"/>
                <a:sym typeface="Cabin"/>
              </a:defRPr>
            </a:lvl7pPr>
            <a:lvl8pPr marL="3200400" marR="0" lvl="7" indent="0" algn="l" rtl="0">
              <a:spcBef>
                <a:spcPts val="0"/>
              </a:spcBef>
              <a:buNone/>
              <a:defRPr sz="1800" b="0" i="0" u="none" strike="noStrike" cap="none">
                <a:solidFill>
                  <a:schemeClr val="dk1"/>
                </a:solidFill>
                <a:latin typeface="Cabin"/>
                <a:ea typeface="Cabin"/>
                <a:cs typeface="Cabin"/>
                <a:sym typeface="Cabin"/>
              </a:defRPr>
            </a:lvl8pPr>
            <a:lvl9pPr marL="3657600" marR="0" lvl="8" indent="0" algn="l" rtl="0">
              <a:spcBef>
                <a:spcPts val="0"/>
              </a:spcBef>
              <a:buNone/>
              <a:defRPr sz="1800" b="0" i="0" u="none" strike="noStrike" cap="none">
                <a:solidFill>
                  <a:schemeClr val="dk1"/>
                </a:solidFill>
                <a:latin typeface="Cabin"/>
                <a:ea typeface="Cabin"/>
                <a:cs typeface="Cabin"/>
                <a:sym typeface="Cabin"/>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8"/>
        <p:cNvGrpSpPr/>
        <p:nvPr/>
      </p:nvGrpSpPr>
      <p:grpSpPr>
        <a:xfrm>
          <a:off x="0" y="0"/>
          <a:ext cx="0" cy="0"/>
          <a:chOff x="0" y="0"/>
          <a:chExt cx="0" cy="0"/>
        </a:xfrm>
      </p:grpSpPr>
      <p:sp>
        <p:nvSpPr>
          <p:cNvPr id="59" name="Shape 59"/>
          <p:cNvSpPr txBox="1">
            <a:spLocks noGrp="1"/>
          </p:cNvSpPr>
          <p:nvPr>
            <p:ph type="dt" idx="10"/>
          </p:nvPr>
        </p:nvSpPr>
        <p:spPr>
          <a:xfrm>
            <a:off x="457200" y="6356350"/>
            <a:ext cx="2133599" cy="365125"/>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Cabin"/>
                <a:ea typeface="Cabin"/>
                <a:cs typeface="Cabin"/>
                <a:sym typeface="Cabin"/>
              </a:defRPr>
            </a:lvl1pPr>
            <a:lvl2pPr marL="457200" marR="0" lvl="1" indent="0" algn="l" rtl="0">
              <a:spcBef>
                <a:spcPts val="0"/>
              </a:spcBef>
              <a:buNone/>
              <a:defRPr sz="1800" b="0" i="0" u="none" strike="noStrike" cap="none">
                <a:solidFill>
                  <a:schemeClr val="dk1"/>
                </a:solidFill>
                <a:latin typeface="Cabin"/>
                <a:ea typeface="Cabin"/>
                <a:cs typeface="Cabin"/>
                <a:sym typeface="Cabin"/>
              </a:defRPr>
            </a:lvl2pPr>
            <a:lvl3pPr marL="914400" marR="0" lvl="2" indent="0" algn="l" rtl="0">
              <a:spcBef>
                <a:spcPts val="0"/>
              </a:spcBef>
              <a:buNone/>
              <a:defRPr sz="1800" b="0" i="0" u="none" strike="noStrike" cap="none">
                <a:solidFill>
                  <a:schemeClr val="dk1"/>
                </a:solidFill>
                <a:latin typeface="Cabin"/>
                <a:ea typeface="Cabin"/>
                <a:cs typeface="Cabin"/>
                <a:sym typeface="Cabin"/>
              </a:defRPr>
            </a:lvl3pPr>
            <a:lvl4pPr marL="1371600" marR="0" lvl="3" indent="0" algn="l" rtl="0">
              <a:spcBef>
                <a:spcPts val="0"/>
              </a:spcBef>
              <a:buNone/>
              <a:defRPr sz="1800" b="0" i="0" u="none" strike="noStrike" cap="none">
                <a:solidFill>
                  <a:schemeClr val="dk1"/>
                </a:solidFill>
                <a:latin typeface="Cabin"/>
                <a:ea typeface="Cabin"/>
                <a:cs typeface="Cabin"/>
                <a:sym typeface="Cabin"/>
              </a:defRPr>
            </a:lvl4pPr>
            <a:lvl5pPr marL="1828800" marR="0" lvl="4" indent="0" algn="l" rtl="0">
              <a:spcBef>
                <a:spcPts val="0"/>
              </a:spcBef>
              <a:buNone/>
              <a:defRPr sz="1800" b="0" i="0" u="none" strike="noStrike" cap="none">
                <a:solidFill>
                  <a:schemeClr val="dk1"/>
                </a:solidFill>
                <a:latin typeface="Cabin"/>
                <a:ea typeface="Cabin"/>
                <a:cs typeface="Cabin"/>
                <a:sym typeface="Cabin"/>
              </a:defRPr>
            </a:lvl5pPr>
            <a:lvl6pPr marL="2286000" marR="0" lvl="5" indent="0" algn="l" rtl="0">
              <a:spcBef>
                <a:spcPts val="0"/>
              </a:spcBef>
              <a:buNone/>
              <a:defRPr sz="1800" b="0" i="0" u="none" strike="noStrike" cap="none">
                <a:solidFill>
                  <a:schemeClr val="dk1"/>
                </a:solidFill>
                <a:latin typeface="Cabin"/>
                <a:ea typeface="Cabin"/>
                <a:cs typeface="Cabin"/>
                <a:sym typeface="Cabin"/>
              </a:defRPr>
            </a:lvl6pPr>
            <a:lvl7pPr marL="2743200" marR="0" lvl="6" indent="0" algn="l" rtl="0">
              <a:spcBef>
                <a:spcPts val="0"/>
              </a:spcBef>
              <a:buNone/>
              <a:defRPr sz="1800" b="0" i="0" u="none" strike="noStrike" cap="none">
                <a:solidFill>
                  <a:schemeClr val="dk1"/>
                </a:solidFill>
                <a:latin typeface="Cabin"/>
                <a:ea typeface="Cabin"/>
                <a:cs typeface="Cabin"/>
                <a:sym typeface="Cabin"/>
              </a:defRPr>
            </a:lvl7pPr>
            <a:lvl8pPr marL="3200400" marR="0" lvl="7" indent="0" algn="l" rtl="0">
              <a:spcBef>
                <a:spcPts val="0"/>
              </a:spcBef>
              <a:buNone/>
              <a:defRPr sz="1800" b="0" i="0" u="none" strike="noStrike" cap="none">
                <a:solidFill>
                  <a:schemeClr val="dk1"/>
                </a:solidFill>
                <a:latin typeface="Cabin"/>
                <a:ea typeface="Cabin"/>
                <a:cs typeface="Cabin"/>
                <a:sym typeface="Cabin"/>
              </a:defRPr>
            </a:lvl8pPr>
            <a:lvl9pPr marL="3657600" marR="0" lvl="8" indent="0" algn="l" rtl="0">
              <a:spcBef>
                <a:spcPts val="0"/>
              </a:spcBef>
              <a:buNone/>
              <a:defRPr sz="1800" b="0" i="0" u="none" strike="noStrike" cap="none">
                <a:solidFill>
                  <a:schemeClr val="dk1"/>
                </a:solidFill>
                <a:latin typeface="Cabin"/>
                <a:ea typeface="Cabin"/>
                <a:cs typeface="Cabin"/>
                <a:sym typeface="Cabin"/>
              </a:defRPr>
            </a:lvl9pPr>
          </a:lstStyle>
          <a:p>
            <a:endParaRPr/>
          </a:p>
        </p:txBody>
      </p:sp>
      <p:sp>
        <p:nvSpPr>
          <p:cNvPr id="60" name="Shape 60"/>
          <p:cNvSpPr txBox="1">
            <a:spLocks noGrp="1"/>
          </p:cNvSpPr>
          <p:nvPr>
            <p:ph type="ftr" idx="11"/>
          </p:nvPr>
        </p:nvSpPr>
        <p:spPr>
          <a:xfrm>
            <a:off x="3124200" y="6356350"/>
            <a:ext cx="2895600" cy="365125"/>
          </a:xfrm>
          <a:prstGeom prst="rect">
            <a:avLst/>
          </a:prstGeom>
          <a:noFill/>
          <a:ln>
            <a:noFill/>
          </a:ln>
        </p:spPr>
        <p:txBody>
          <a:bodyPr lIns="91425" tIns="91425" rIns="91425" bIns="91425" anchor="t" anchorCtr="0"/>
          <a:lstStyle>
            <a:lvl1pPr marL="0" marR="0" lvl="0" indent="0" algn="l" rtl="0">
              <a:spcBef>
                <a:spcPts val="0"/>
              </a:spcBef>
              <a:buNone/>
              <a:defRPr sz="1800">
                <a:solidFill>
                  <a:schemeClr val="dk1"/>
                </a:solidFill>
                <a:latin typeface="Cabin"/>
                <a:ea typeface="Cabin"/>
                <a:cs typeface="Cabin"/>
                <a:sym typeface="Cabin"/>
              </a:defRPr>
            </a:lvl1pPr>
            <a:lvl2pPr marL="457200" marR="0" lvl="1" indent="0" algn="l" rtl="0">
              <a:spcBef>
                <a:spcPts val="0"/>
              </a:spcBef>
              <a:buNone/>
              <a:defRPr sz="1800" b="0" i="0" u="none" strike="noStrike" cap="none">
                <a:solidFill>
                  <a:schemeClr val="dk1"/>
                </a:solidFill>
                <a:latin typeface="Cabin"/>
                <a:ea typeface="Cabin"/>
                <a:cs typeface="Cabin"/>
                <a:sym typeface="Cabin"/>
              </a:defRPr>
            </a:lvl2pPr>
            <a:lvl3pPr marL="914400" marR="0" lvl="2" indent="0" algn="l" rtl="0">
              <a:spcBef>
                <a:spcPts val="0"/>
              </a:spcBef>
              <a:buNone/>
              <a:defRPr sz="1800" b="0" i="0" u="none" strike="noStrike" cap="none">
                <a:solidFill>
                  <a:schemeClr val="dk1"/>
                </a:solidFill>
                <a:latin typeface="Cabin"/>
                <a:ea typeface="Cabin"/>
                <a:cs typeface="Cabin"/>
                <a:sym typeface="Cabin"/>
              </a:defRPr>
            </a:lvl3pPr>
            <a:lvl4pPr marL="1371600" marR="0" lvl="3" indent="0" algn="l" rtl="0">
              <a:spcBef>
                <a:spcPts val="0"/>
              </a:spcBef>
              <a:buNone/>
              <a:defRPr sz="1800" b="0" i="0" u="none" strike="noStrike" cap="none">
                <a:solidFill>
                  <a:schemeClr val="dk1"/>
                </a:solidFill>
                <a:latin typeface="Cabin"/>
                <a:ea typeface="Cabin"/>
                <a:cs typeface="Cabin"/>
                <a:sym typeface="Cabin"/>
              </a:defRPr>
            </a:lvl4pPr>
            <a:lvl5pPr marL="1828800" marR="0" lvl="4" indent="0" algn="l" rtl="0">
              <a:spcBef>
                <a:spcPts val="0"/>
              </a:spcBef>
              <a:buNone/>
              <a:defRPr sz="1800" b="0" i="0" u="none" strike="noStrike" cap="none">
                <a:solidFill>
                  <a:schemeClr val="dk1"/>
                </a:solidFill>
                <a:latin typeface="Cabin"/>
                <a:ea typeface="Cabin"/>
                <a:cs typeface="Cabin"/>
                <a:sym typeface="Cabin"/>
              </a:defRPr>
            </a:lvl5pPr>
            <a:lvl6pPr marL="2286000" marR="0" lvl="5" indent="0" algn="l" rtl="0">
              <a:spcBef>
                <a:spcPts val="0"/>
              </a:spcBef>
              <a:buNone/>
              <a:defRPr sz="1800" b="0" i="0" u="none" strike="noStrike" cap="none">
                <a:solidFill>
                  <a:schemeClr val="dk1"/>
                </a:solidFill>
                <a:latin typeface="Cabin"/>
                <a:ea typeface="Cabin"/>
                <a:cs typeface="Cabin"/>
                <a:sym typeface="Cabin"/>
              </a:defRPr>
            </a:lvl6pPr>
            <a:lvl7pPr marL="2743200" marR="0" lvl="6" indent="0" algn="l" rtl="0">
              <a:spcBef>
                <a:spcPts val="0"/>
              </a:spcBef>
              <a:buNone/>
              <a:defRPr sz="1800" b="0" i="0" u="none" strike="noStrike" cap="none">
                <a:solidFill>
                  <a:schemeClr val="dk1"/>
                </a:solidFill>
                <a:latin typeface="Cabin"/>
                <a:ea typeface="Cabin"/>
                <a:cs typeface="Cabin"/>
                <a:sym typeface="Cabin"/>
              </a:defRPr>
            </a:lvl7pPr>
            <a:lvl8pPr marL="3200400" marR="0" lvl="7" indent="0" algn="l" rtl="0">
              <a:spcBef>
                <a:spcPts val="0"/>
              </a:spcBef>
              <a:buNone/>
              <a:defRPr sz="1800" b="0" i="0" u="none" strike="noStrike" cap="none">
                <a:solidFill>
                  <a:schemeClr val="dk1"/>
                </a:solidFill>
                <a:latin typeface="Cabin"/>
                <a:ea typeface="Cabin"/>
                <a:cs typeface="Cabin"/>
                <a:sym typeface="Cabin"/>
              </a:defRPr>
            </a:lvl8pPr>
            <a:lvl9pPr marL="3657600" marR="0" lvl="8" indent="0" algn="l" rtl="0">
              <a:spcBef>
                <a:spcPts val="0"/>
              </a:spcBef>
              <a:buNone/>
              <a:defRPr sz="1800" b="0" i="0" u="none" strike="noStrike" cap="none">
                <a:solidFill>
                  <a:schemeClr val="dk1"/>
                </a:solidFill>
                <a:latin typeface="Cabin"/>
                <a:ea typeface="Cabin"/>
                <a:cs typeface="Cabin"/>
                <a:sym typeface="Cabin"/>
              </a:defRPr>
            </a:lvl9pPr>
          </a:lstStyle>
          <a:p>
            <a:endParaRPr/>
          </a:p>
        </p:txBody>
      </p:sp>
      <p:sp>
        <p:nvSpPr>
          <p:cNvPr id="61" name="Shape 61"/>
          <p:cNvSpPr txBox="1">
            <a:spLocks noGrp="1"/>
          </p:cNvSpPr>
          <p:nvPr>
            <p:ph type="sldNum" idx="12"/>
          </p:nvPr>
        </p:nvSpPr>
        <p:spPr>
          <a:xfrm>
            <a:off x="6553200" y="6356350"/>
            <a:ext cx="2133599" cy="3651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a:solidFill>
                  <a:schemeClr val="dk1"/>
                </a:solidFill>
                <a:latin typeface="Cabin"/>
                <a:ea typeface="Cabin"/>
                <a:cs typeface="Cabin"/>
                <a:sym typeface="Cabin"/>
              </a:rPr>
              <a:t>‹#›</a:t>
            </a:fld>
            <a:endParaRPr lang="en-US" sz="1800">
              <a:solidFill>
                <a:schemeClr val="dk1"/>
              </a:solidFill>
              <a:latin typeface="Cabin"/>
              <a:ea typeface="Cabin"/>
              <a:cs typeface="Cabin"/>
              <a:sym typeface="Cabi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Slide">
    <p:spTree>
      <p:nvGrpSpPr>
        <p:cNvPr id="1" name="Shape 62"/>
        <p:cNvGrpSpPr/>
        <p:nvPr/>
      </p:nvGrpSpPr>
      <p:grpSpPr>
        <a:xfrm>
          <a:off x="0" y="0"/>
          <a:ext cx="0" cy="0"/>
          <a:chOff x="0" y="0"/>
          <a:chExt cx="0" cy="0"/>
        </a:xfrm>
      </p:grpSpPr>
      <p:pic>
        <p:nvPicPr>
          <p:cNvPr id="63" name="Shape 63" descr="bg2.jpg"/>
          <p:cNvPicPr preferRelativeResize="0"/>
          <p:nvPr/>
        </p:nvPicPr>
        <p:blipFill rotWithShape="1">
          <a:blip r:embed="rId2">
            <a:alphaModFix/>
          </a:blip>
          <a:srcRect/>
          <a:stretch/>
        </p:blipFill>
        <p:spPr>
          <a:xfrm>
            <a:off x="13527" y="0"/>
            <a:ext cx="9130472" cy="6858000"/>
          </a:xfrm>
          <a:prstGeom prst="rect">
            <a:avLst/>
          </a:prstGeom>
          <a:noFill/>
          <a:ln>
            <a:noFill/>
          </a:ln>
        </p:spPr>
      </p:pic>
      <p:sp>
        <p:nvSpPr>
          <p:cNvPr id="64" name="Shape 64"/>
          <p:cNvSpPr txBox="1">
            <a:spLocks noGrp="1"/>
          </p:cNvSpPr>
          <p:nvPr>
            <p:ph type="body" idx="1"/>
          </p:nvPr>
        </p:nvSpPr>
        <p:spPr>
          <a:xfrm>
            <a:off x="2400300" y="4648198"/>
            <a:ext cx="4343400" cy="818470"/>
          </a:xfrm>
          <a:prstGeom prst="rect">
            <a:avLst/>
          </a:prstGeom>
          <a:noFill/>
          <a:ln>
            <a:noFill/>
          </a:ln>
        </p:spPr>
        <p:txBody>
          <a:bodyPr lIns="91425" tIns="91425" rIns="91425" bIns="91425" anchor="t" anchorCtr="0"/>
          <a:lstStyle>
            <a:lvl1pPr marL="0" marR="0" lvl="0" indent="0" algn="ctr" rtl="0">
              <a:spcBef>
                <a:spcPts val="560"/>
              </a:spcBef>
              <a:buClr>
                <a:srgbClr val="161616"/>
              </a:buClr>
              <a:buFont typeface="Arial"/>
              <a:buNone/>
              <a:defRPr sz="2800" b="0" i="0" u="none" strike="noStrike" cap="none">
                <a:solidFill>
                  <a:srgbClr val="161616"/>
                </a:solidFill>
                <a:latin typeface="Cabin"/>
                <a:ea typeface="Cabin"/>
                <a:cs typeface="Cabin"/>
                <a:sym typeface="Cabin"/>
              </a:defRPr>
            </a:lvl1pPr>
            <a:lvl2pPr marL="548640" marR="0" lvl="1" indent="-167640" algn="l" rtl="0">
              <a:spcBef>
                <a:spcPts val="600"/>
              </a:spcBef>
              <a:buClr>
                <a:schemeClr val="accent3"/>
              </a:buClr>
              <a:buSzPct val="100000"/>
              <a:buFont typeface="Arial"/>
              <a:buChar char="•"/>
              <a:defRPr sz="2000" b="0" i="0" u="none" strike="noStrike" cap="none">
                <a:solidFill>
                  <a:srgbClr val="383838"/>
                </a:solidFill>
                <a:latin typeface="Cabin"/>
                <a:ea typeface="Cabin"/>
                <a:cs typeface="Cabin"/>
                <a:sym typeface="Cabin"/>
              </a:defRPr>
            </a:lvl2pPr>
            <a:lvl3pPr marL="822960" marR="0" lvl="2" indent="-124460" algn="l" rtl="0">
              <a:spcBef>
                <a:spcPts val="600"/>
              </a:spcBef>
              <a:buClr>
                <a:srgbClr val="717171"/>
              </a:buClr>
              <a:buSzPct val="100000"/>
              <a:buFont typeface="Merriweather Sans"/>
              <a:buChar char="–"/>
              <a:defRPr sz="1800" b="0" i="0" u="none" strike="noStrike" cap="none">
                <a:solidFill>
                  <a:srgbClr val="717171"/>
                </a:solidFill>
                <a:latin typeface="Cabin"/>
                <a:ea typeface="Cabin"/>
                <a:cs typeface="Cabin"/>
                <a:sym typeface="Cabin"/>
              </a:defRPr>
            </a:lvl3pPr>
            <a:lvl4pPr marL="1600200" marR="0" lvl="3"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4pPr>
            <a:lvl5pPr marL="2057400" marR="0" lvl="4"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pic>
        <p:nvPicPr>
          <p:cNvPr id="65" name="Shape 65" descr="tableau_logo.png"/>
          <p:cNvPicPr preferRelativeResize="0"/>
          <p:nvPr/>
        </p:nvPicPr>
        <p:blipFill rotWithShape="1">
          <a:blip r:embed="rId3">
            <a:alphaModFix/>
          </a:blip>
          <a:srcRect/>
          <a:stretch/>
        </p:blipFill>
        <p:spPr>
          <a:xfrm>
            <a:off x="1440437" y="2389509"/>
            <a:ext cx="6263123" cy="142583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 Column">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457200" y="1600200"/>
            <a:ext cx="3933706" cy="4525433"/>
          </a:xfrm>
          <a:prstGeom prst="rect">
            <a:avLst/>
          </a:prstGeom>
          <a:noFill/>
          <a:ln>
            <a:noFill/>
          </a:ln>
        </p:spPr>
        <p:txBody>
          <a:bodyPr lIns="91425" tIns="91425" rIns="91425" bIns="91425" anchor="t" anchorCtr="0"/>
          <a:lstStyle>
            <a:lvl1pPr marL="0" marR="0" lvl="0" indent="0" algn="l" rtl="0">
              <a:spcBef>
                <a:spcPts val="340"/>
              </a:spcBef>
              <a:buClr>
                <a:srgbClr val="161616"/>
              </a:buClr>
              <a:buFont typeface="Arial"/>
              <a:buNone/>
              <a:defRPr sz="1700" b="0" i="0" u="none" strike="noStrike" cap="none">
                <a:solidFill>
                  <a:srgbClr val="161616"/>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39700" algn="l" rtl="0">
              <a:spcBef>
                <a:spcPts val="280"/>
              </a:spcBef>
              <a:buClr>
                <a:srgbClr val="161616"/>
              </a:buClr>
              <a:buSzPct val="100000"/>
              <a:buFont typeface="Arial"/>
              <a:buChar char="–"/>
              <a:defRPr sz="1400" b="0" i="0" u="none" strike="noStrike" cap="none">
                <a:solidFill>
                  <a:srgbClr val="161616"/>
                </a:solidFill>
                <a:latin typeface="Cabin"/>
                <a:ea typeface="Cabin"/>
                <a:cs typeface="Cabin"/>
                <a:sym typeface="Cabin"/>
              </a:defRPr>
            </a:lvl4pPr>
            <a:lvl5pPr marL="2057400" marR="0" lvl="4" indent="-139700" algn="l" rtl="0">
              <a:spcBef>
                <a:spcPts val="280"/>
              </a:spcBef>
              <a:buClr>
                <a:srgbClr val="161616"/>
              </a:buClr>
              <a:buSzPct val="100000"/>
              <a:buFont typeface="Arial"/>
              <a:buChar char="»"/>
              <a:defRPr sz="14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cxnSp>
        <p:nvCxnSpPr>
          <p:cNvPr id="68" name="Shape 68"/>
          <p:cNvCxnSpPr/>
          <p:nvPr/>
        </p:nvCxnSpPr>
        <p:spPr>
          <a:xfrm>
            <a:off x="0" y="994151"/>
            <a:ext cx="4227870" cy="0"/>
          </a:xfrm>
          <a:prstGeom prst="straightConnector1">
            <a:avLst/>
          </a:prstGeom>
          <a:noFill/>
          <a:ln w="25400" cap="flat" cmpd="sng">
            <a:solidFill>
              <a:srgbClr val="FFFFFF"/>
            </a:solidFill>
            <a:prstDash val="solid"/>
            <a:round/>
            <a:headEnd type="none" w="med" len="med"/>
            <a:tailEnd type="none" w="med" len="med"/>
          </a:ln>
          <a:effectLst>
            <a:outerShdw blurRad="12699" dist="19938" dir="5400000" algn="tl" rotWithShape="0">
              <a:srgbClr val="000000">
                <a:alpha val="7843"/>
              </a:srgbClr>
            </a:outerShdw>
          </a:effectLst>
        </p:spPr>
      </p:cxnSp>
      <p:sp>
        <p:nvSpPr>
          <p:cNvPr id="69" name="Shape 69"/>
          <p:cNvSpPr txBox="1">
            <a:spLocks noGrp="1"/>
          </p:cNvSpPr>
          <p:nvPr>
            <p:ph type="title"/>
          </p:nvPr>
        </p:nvSpPr>
        <p:spPr>
          <a:xfrm>
            <a:off x="457200" y="275167"/>
            <a:ext cx="8229600" cy="873504"/>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bin"/>
              <a:buNone/>
              <a:defRPr sz="3400" b="0" i="0" u="none" strike="noStrike" cap="none">
                <a:solidFill>
                  <a:schemeClr val="dk1"/>
                </a:solidFill>
                <a:latin typeface="Cabin"/>
                <a:ea typeface="Cabin"/>
                <a:cs typeface="Cabin"/>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2"/>
          </p:nvPr>
        </p:nvSpPr>
        <p:spPr>
          <a:xfrm>
            <a:off x="4753094" y="1600200"/>
            <a:ext cx="3933706" cy="4525433"/>
          </a:xfrm>
          <a:prstGeom prst="rect">
            <a:avLst/>
          </a:prstGeom>
          <a:noFill/>
          <a:ln>
            <a:noFill/>
          </a:ln>
        </p:spPr>
        <p:txBody>
          <a:bodyPr lIns="91425" tIns="91425" rIns="91425" bIns="91425" anchor="t" anchorCtr="0"/>
          <a:lstStyle>
            <a:lvl1pPr marL="0" marR="0" lvl="0" indent="0" algn="l" rtl="0">
              <a:spcBef>
                <a:spcPts val="340"/>
              </a:spcBef>
              <a:buClr>
                <a:srgbClr val="161616"/>
              </a:buClr>
              <a:buFont typeface="Arial"/>
              <a:buNone/>
              <a:defRPr sz="1700" b="0" i="0" u="none" strike="noStrike" cap="none">
                <a:solidFill>
                  <a:srgbClr val="161616"/>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39700" algn="l" rtl="0">
              <a:spcBef>
                <a:spcPts val="280"/>
              </a:spcBef>
              <a:buClr>
                <a:srgbClr val="161616"/>
              </a:buClr>
              <a:buSzPct val="100000"/>
              <a:buFont typeface="Arial"/>
              <a:buChar char="–"/>
              <a:defRPr sz="1400" b="0" i="0" u="none" strike="noStrike" cap="none">
                <a:solidFill>
                  <a:srgbClr val="161616"/>
                </a:solidFill>
                <a:latin typeface="Cabin"/>
                <a:ea typeface="Cabin"/>
                <a:cs typeface="Cabin"/>
                <a:sym typeface="Cabin"/>
              </a:defRPr>
            </a:lvl4pPr>
            <a:lvl5pPr marL="2057400" marR="0" lvl="4" indent="-139700" algn="l" rtl="0">
              <a:spcBef>
                <a:spcPts val="280"/>
              </a:spcBef>
              <a:buClr>
                <a:srgbClr val="161616"/>
              </a:buClr>
              <a:buSzPct val="100000"/>
              <a:buFont typeface="Arial"/>
              <a:buChar char="»"/>
              <a:defRPr sz="14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 Column - Left Image">
    <p:spTree>
      <p:nvGrpSpPr>
        <p:cNvPr id="1" name="Shape 71"/>
        <p:cNvGrpSpPr/>
        <p:nvPr/>
      </p:nvGrpSpPr>
      <p:grpSpPr>
        <a:xfrm>
          <a:off x="0" y="0"/>
          <a:ext cx="0" cy="0"/>
          <a:chOff x="0" y="0"/>
          <a:chExt cx="0" cy="0"/>
        </a:xfrm>
      </p:grpSpPr>
      <p:pic>
        <p:nvPicPr>
          <p:cNvPr id="72" name="Shape 72" descr="bg2.jpg"/>
          <p:cNvPicPr preferRelativeResize="0"/>
          <p:nvPr/>
        </p:nvPicPr>
        <p:blipFill rotWithShape="1">
          <a:blip r:embed="rId2">
            <a:alphaModFix/>
          </a:blip>
          <a:srcRect/>
          <a:stretch/>
        </p:blipFill>
        <p:spPr>
          <a:xfrm>
            <a:off x="13527" y="0"/>
            <a:ext cx="9130472" cy="6858000"/>
          </a:xfrm>
          <a:prstGeom prst="rect">
            <a:avLst/>
          </a:prstGeom>
          <a:noFill/>
          <a:ln>
            <a:noFill/>
          </a:ln>
        </p:spPr>
      </p:pic>
      <p:cxnSp>
        <p:nvCxnSpPr>
          <p:cNvPr id="73" name="Shape 73"/>
          <p:cNvCxnSpPr/>
          <p:nvPr/>
        </p:nvCxnSpPr>
        <p:spPr>
          <a:xfrm>
            <a:off x="0" y="994151"/>
            <a:ext cx="4227870" cy="0"/>
          </a:xfrm>
          <a:prstGeom prst="straightConnector1">
            <a:avLst/>
          </a:prstGeom>
          <a:noFill/>
          <a:ln w="25400" cap="flat" cmpd="sng">
            <a:solidFill>
              <a:srgbClr val="FFFFFF"/>
            </a:solidFill>
            <a:prstDash val="solid"/>
            <a:round/>
            <a:headEnd type="none" w="med" len="med"/>
            <a:tailEnd type="none" w="med" len="med"/>
          </a:ln>
          <a:effectLst>
            <a:outerShdw blurRad="12699" dist="19938" dir="5400000" algn="tl" rotWithShape="0">
              <a:srgbClr val="000000">
                <a:alpha val="7843"/>
              </a:srgbClr>
            </a:outerShdw>
          </a:effectLst>
        </p:spPr>
      </p:cxnSp>
      <p:sp>
        <p:nvSpPr>
          <p:cNvPr id="74" name="Shape 74"/>
          <p:cNvSpPr>
            <a:spLocks noGrp="1"/>
          </p:cNvSpPr>
          <p:nvPr>
            <p:ph type="pic" idx="2"/>
          </p:nvPr>
        </p:nvSpPr>
        <p:spPr>
          <a:xfrm>
            <a:off x="457200" y="1600200"/>
            <a:ext cx="3953164" cy="4022662"/>
          </a:xfrm>
          <a:prstGeom prst="rect">
            <a:avLst/>
          </a:prstGeom>
          <a:noFill/>
          <a:ln w="9525" cap="flat" cmpd="sng">
            <a:solidFill>
              <a:srgbClr val="E2E2E2"/>
            </a:solidFill>
            <a:prstDash val="solid"/>
            <a:round/>
            <a:headEnd type="none" w="med" len="med"/>
            <a:tailEnd type="none" w="med" len="med"/>
          </a:ln>
        </p:spPr>
        <p:txBody>
          <a:bodyPr lIns="91425" tIns="91425" rIns="91425" bIns="91425" anchor="t" anchorCtr="0"/>
          <a:lstStyle>
            <a:lvl1pPr marL="0" marR="0" lvl="0" indent="0" algn="l" rtl="0">
              <a:spcBef>
                <a:spcPts val="480"/>
              </a:spcBef>
              <a:buClr>
                <a:srgbClr val="161616"/>
              </a:buClr>
              <a:buFont typeface="Arial"/>
              <a:buNone/>
              <a:defRPr sz="2400" b="0" i="0" u="none" strike="noStrike" cap="none">
                <a:solidFill>
                  <a:srgbClr val="161616"/>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
        <p:nvSpPr>
          <p:cNvPr id="75" name="Shape 75"/>
          <p:cNvSpPr txBox="1">
            <a:spLocks noGrp="1"/>
          </p:cNvSpPr>
          <p:nvPr>
            <p:ph type="title"/>
          </p:nvPr>
        </p:nvSpPr>
        <p:spPr>
          <a:xfrm>
            <a:off x="457200" y="275167"/>
            <a:ext cx="8229600" cy="873504"/>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bin"/>
              <a:buNone/>
              <a:defRPr sz="3400" b="0" i="0" u="none" strike="noStrike" cap="none">
                <a:solidFill>
                  <a:schemeClr val="dk1"/>
                </a:solidFill>
                <a:latin typeface="Cabin"/>
                <a:ea typeface="Cabin"/>
                <a:cs typeface="Cabin"/>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body" idx="1"/>
          </p:nvPr>
        </p:nvSpPr>
        <p:spPr>
          <a:xfrm>
            <a:off x="4753094" y="1600200"/>
            <a:ext cx="3933706" cy="4525433"/>
          </a:xfrm>
          <a:prstGeom prst="rect">
            <a:avLst/>
          </a:prstGeom>
          <a:noFill/>
          <a:ln>
            <a:noFill/>
          </a:ln>
        </p:spPr>
        <p:txBody>
          <a:bodyPr lIns="91425" tIns="91425" rIns="91425" bIns="91425" anchor="t" anchorCtr="0"/>
          <a:lstStyle>
            <a:lvl1pPr marL="0" marR="0" lvl="0" indent="0" algn="l" rtl="0">
              <a:spcBef>
                <a:spcPts val="340"/>
              </a:spcBef>
              <a:buClr>
                <a:srgbClr val="161616"/>
              </a:buClr>
              <a:buFont typeface="Arial"/>
              <a:buNone/>
              <a:defRPr sz="1700" b="0" i="0" u="none" strike="noStrike" cap="none">
                <a:solidFill>
                  <a:srgbClr val="161616"/>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39700" algn="l" rtl="0">
              <a:spcBef>
                <a:spcPts val="280"/>
              </a:spcBef>
              <a:buClr>
                <a:srgbClr val="161616"/>
              </a:buClr>
              <a:buSzPct val="100000"/>
              <a:buFont typeface="Arial"/>
              <a:buChar char="–"/>
              <a:defRPr sz="1400" b="0" i="0" u="none" strike="noStrike" cap="none">
                <a:solidFill>
                  <a:srgbClr val="161616"/>
                </a:solidFill>
                <a:latin typeface="Cabin"/>
                <a:ea typeface="Cabin"/>
                <a:cs typeface="Cabin"/>
                <a:sym typeface="Cabin"/>
              </a:defRPr>
            </a:lvl4pPr>
            <a:lvl5pPr marL="2057400" marR="0" lvl="4" indent="-139700" algn="l" rtl="0">
              <a:spcBef>
                <a:spcPts val="280"/>
              </a:spcBef>
              <a:buClr>
                <a:srgbClr val="161616"/>
              </a:buClr>
              <a:buSzPct val="100000"/>
              <a:buFont typeface="Arial"/>
              <a:buChar char="»"/>
              <a:defRPr sz="14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 Column - Right Image">
    <p:spTree>
      <p:nvGrpSpPr>
        <p:cNvPr id="1" name="Shape 77"/>
        <p:cNvGrpSpPr/>
        <p:nvPr/>
      </p:nvGrpSpPr>
      <p:grpSpPr>
        <a:xfrm>
          <a:off x="0" y="0"/>
          <a:ext cx="0" cy="0"/>
          <a:chOff x="0" y="0"/>
          <a:chExt cx="0" cy="0"/>
        </a:xfrm>
      </p:grpSpPr>
      <p:pic>
        <p:nvPicPr>
          <p:cNvPr id="78" name="Shape 78" descr="bg2.jpg"/>
          <p:cNvPicPr preferRelativeResize="0"/>
          <p:nvPr/>
        </p:nvPicPr>
        <p:blipFill rotWithShape="1">
          <a:blip r:embed="rId2">
            <a:alphaModFix/>
          </a:blip>
          <a:srcRect/>
          <a:stretch/>
        </p:blipFill>
        <p:spPr>
          <a:xfrm>
            <a:off x="13527" y="0"/>
            <a:ext cx="9130472" cy="6858000"/>
          </a:xfrm>
          <a:prstGeom prst="rect">
            <a:avLst/>
          </a:prstGeom>
          <a:noFill/>
          <a:ln>
            <a:noFill/>
          </a:ln>
        </p:spPr>
      </p:pic>
      <p:cxnSp>
        <p:nvCxnSpPr>
          <p:cNvPr id="79" name="Shape 79"/>
          <p:cNvCxnSpPr/>
          <p:nvPr/>
        </p:nvCxnSpPr>
        <p:spPr>
          <a:xfrm>
            <a:off x="0" y="994151"/>
            <a:ext cx="4227870" cy="0"/>
          </a:xfrm>
          <a:prstGeom prst="straightConnector1">
            <a:avLst/>
          </a:prstGeom>
          <a:noFill/>
          <a:ln w="25400" cap="flat" cmpd="sng">
            <a:solidFill>
              <a:srgbClr val="FFFFFF"/>
            </a:solidFill>
            <a:prstDash val="solid"/>
            <a:round/>
            <a:headEnd type="none" w="med" len="med"/>
            <a:tailEnd type="none" w="med" len="med"/>
          </a:ln>
          <a:effectLst>
            <a:outerShdw blurRad="12699" dist="19938" dir="5400000" algn="tl" rotWithShape="0">
              <a:srgbClr val="000000">
                <a:alpha val="7843"/>
              </a:srgbClr>
            </a:outerShdw>
          </a:effectLst>
        </p:spPr>
      </p:cxnSp>
      <p:sp>
        <p:nvSpPr>
          <p:cNvPr id="80" name="Shape 80"/>
          <p:cNvSpPr>
            <a:spLocks noGrp="1"/>
          </p:cNvSpPr>
          <p:nvPr>
            <p:ph type="pic" idx="2"/>
          </p:nvPr>
        </p:nvSpPr>
        <p:spPr>
          <a:xfrm>
            <a:off x="4753094" y="1600200"/>
            <a:ext cx="3933706" cy="4022662"/>
          </a:xfrm>
          <a:prstGeom prst="rect">
            <a:avLst/>
          </a:prstGeom>
          <a:noFill/>
          <a:ln w="9525" cap="flat" cmpd="sng">
            <a:solidFill>
              <a:srgbClr val="E2E2E2"/>
            </a:solidFill>
            <a:prstDash val="solid"/>
            <a:round/>
            <a:headEnd type="none" w="med" len="med"/>
            <a:tailEnd type="none" w="med" len="med"/>
          </a:ln>
        </p:spPr>
        <p:txBody>
          <a:bodyPr lIns="91425" tIns="91425" rIns="91425" bIns="91425" anchor="t" anchorCtr="0"/>
          <a:lstStyle>
            <a:lvl1pPr marL="0" marR="0" lvl="0" indent="0" algn="l" rtl="0">
              <a:spcBef>
                <a:spcPts val="480"/>
              </a:spcBef>
              <a:buClr>
                <a:srgbClr val="161616"/>
              </a:buClr>
              <a:buFont typeface="Arial"/>
              <a:buNone/>
              <a:defRPr sz="2400" b="0" i="0" u="none" strike="noStrike" cap="none">
                <a:solidFill>
                  <a:srgbClr val="161616"/>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
        <p:nvSpPr>
          <p:cNvPr id="81" name="Shape 81"/>
          <p:cNvSpPr txBox="1">
            <a:spLocks noGrp="1"/>
          </p:cNvSpPr>
          <p:nvPr>
            <p:ph type="title"/>
          </p:nvPr>
        </p:nvSpPr>
        <p:spPr>
          <a:xfrm>
            <a:off x="457200" y="275167"/>
            <a:ext cx="8229600" cy="873504"/>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bin"/>
              <a:buNone/>
              <a:defRPr sz="3400" b="0" i="0" u="none" strike="noStrike" cap="none">
                <a:solidFill>
                  <a:schemeClr val="dk1"/>
                </a:solidFill>
                <a:latin typeface="Cabin"/>
                <a:ea typeface="Cabin"/>
                <a:cs typeface="Cabin"/>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2" name="Shape 82"/>
          <p:cNvSpPr txBox="1">
            <a:spLocks noGrp="1"/>
          </p:cNvSpPr>
          <p:nvPr>
            <p:ph type="body" idx="1"/>
          </p:nvPr>
        </p:nvSpPr>
        <p:spPr>
          <a:xfrm>
            <a:off x="457200" y="1600200"/>
            <a:ext cx="3933706" cy="4525433"/>
          </a:xfrm>
          <a:prstGeom prst="rect">
            <a:avLst/>
          </a:prstGeom>
          <a:noFill/>
          <a:ln>
            <a:noFill/>
          </a:ln>
        </p:spPr>
        <p:txBody>
          <a:bodyPr lIns="91425" tIns="91425" rIns="91425" bIns="91425" anchor="t" anchorCtr="0"/>
          <a:lstStyle>
            <a:lvl1pPr marL="0" marR="0" lvl="0" indent="0" algn="l" rtl="0">
              <a:spcBef>
                <a:spcPts val="340"/>
              </a:spcBef>
              <a:buClr>
                <a:srgbClr val="161616"/>
              </a:buClr>
              <a:buFont typeface="Arial"/>
              <a:buNone/>
              <a:defRPr sz="1700" b="0" i="0" u="none" strike="noStrike" cap="none">
                <a:solidFill>
                  <a:srgbClr val="161616"/>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39700" algn="l" rtl="0">
              <a:spcBef>
                <a:spcPts val="280"/>
              </a:spcBef>
              <a:buClr>
                <a:srgbClr val="161616"/>
              </a:buClr>
              <a:buSzPct val="100000"/>
              <a:buFont typeface="Arial"/>
              <a:buChar char="–"/>
              <a:defRPr sz="1400" b="0" i="0" u="none" strike="noStrike" cap="none">
                <a:solidFill>
                  <a:srgbClr val="161616"/>
                </a:solidFill>
                <a:latin typeface="Cabin"/>
                <a:ea typeface="Cabin"/>
                <a:cs typeface="Cabin"/>
                <a:sym typeface="Cabin"/>
              </a:defRPr>
            </a:lvl4pPr>
            <a:lvl5pPr marL="2057400" marR="0" lvl="4" indent="-139700" algn="l" rtl="0">
              <a:spcBef>
                <a:spcPts val="280"/>
              </a:spcBef>
              <a:buClr>
                <a:srgbClr val="161616"/>
              </a:buClr>
              <a:buSzPct val="100000"/>
              <a:buFont typeface="Arial"/>
              <a:buChar char="»"/>
              <a:defRPr sz="14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ection">
    <p:spTree>
      <p:nvGrpSpPr>
        <p:cNvPr id="1" name="Shape 83"/>
        <p:cNvGrpSpPr/>
        <p:nvPr/>
      </p:nvGrpSpPr>
      <p:grpSpPr>
        <a:xfrm>
          <a:off x="0" y="0"/>
          <a:ext cx="0" cy="0"/>
          <a:chOff x="0" y="0"/>
          <a:chExt cx="0" cy="0"/>
        </a:xfrm>
      </p:grpSpPr>
      <p:pic>
        <p:nvPicPr>
          <p:cNvPr id="84" name="Shape 84" descr="section-bg1.jpg"/>
          <p:cNvPicPr preferRelativeResize="0"/>
          <p:nvPr/>
        </p:nvPicPr>
        <p:blipFill rotWithShape="1">
          <a:blip r:embed="rId2">
            <a:alphaModFix/>
          </a:blip>
          <a:srcRect/>
          <a:stretch/>
        </p:blipFill>
        <p:spPr>
          <a:xfrm>
            <a:off x="0" y="1688006"/>
            <a:ext cx="9177502" cy="5169993"/>
          </a:xfrm>
          <a:prstGeom prst="rect">
            <a:avLst/>
          </a:prstGeom>
          <a:noFill/>
          <a:ln>
            <a:noFill/>
          </a:ln>
        </p:spPr>
      </p:pic>
      <p:sp>
        <p:nvSpPr>
          <p:cNvPr id="85" name="Shape 85"/>
          <p:cNvSpPr txBox="1">
            <a:spLocks noGrp="1"/>
          </p:cNvSpPr>
          <p:nvPr>
            <p:ph type="body" idx="1"/>
          </p:nvPr>
        </p:nvSpPr>
        <p:spPr>
          <a:xfrm>
            <a:off x="663756" y="2810928"/>
            <a:ext cx="4799584" cy="1039283"/>
          </a:xfrm>
          <a:prstGeom prst="rect">
            <a:avLst/>
          </a:prstGeom>
          <a:noFill/>
          <a:ln>
            <a:noFill/>
          </a:ln>
        </p:spPr>
        <p:txBody>
          <a:bodyPr lIns="91425" tIns="91425" rIns="91425" bIns="91425" anchor="t" anchorCtr="0"/>
          <a:lstStyle>
            <a:lvl1pPr marL="0" marR="0" lvl="0" indent="0" algn="l" rtl="0">
              <a:spcBef>
                <a:spcPts val="880"/>
              </a:spcBef>
              <a:buClr>
                <a:srgbClr val="1F447D"/>
              </a:buClr>
              <a:buFont typeface="Arial"/>
              <a:buNone/>
              <a:defRPr sz="4400" b="0" i="0" u="none" strike="noStrike" cap="none">
                <a:solidFill>
                  <a:srgbClr val="1F447D"/>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cxnSp>
        <p:nvCxnSpPr>
          <p:cNvPr id="86" name="Shape 86"/>
          <p:cNvCxnSpPr/>
          <p:nvPr/>
        </p:nvCxnSpPr>
        <p:spPr>
          <a:xfrm>
            <a:off x="0" y="3748542"/>
            <a:ext cx="4227870" cy="0"/>
          </a:xfrm>
          <a:prstGeom prst="straightConnector1">
            <a:avLst/>
          </a:prstGeom>
          <a:noFill/>
          <a:ln w="25400" cap="flat" cmpd="sng">
            <a:solidFill>
              <a:srgbClr val="FFFFFF"/>
            </a:solidFill>
            <a:prstDash val="solid"/>
            <a:round/>
            <a:headEnd type="none" w="med" len="med"/>
            <a:tailEnd type="none" w="med" len="med"/>
          </a:ln>
          <a:effectLst>
            <a:outerShdw blurRad="12699" dist="19938" dir="5400000" algn="tl" rotWithShape="0">
              <a:srgbClr val="000000">
                <a:alpha val="7843"/>
              </a:srgbClr>
            </a:outerShdw>
          </a:effectLst>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 3">
    <p:spTree>
      <p:nvGrpSpPr>
        <p:cNvPr id="1" name="Shape 87"/>
        <p:cNvGrpSpPr/>
        <p:nvPr/>
      </p:nvGrpSpPr>
      <p:grpSpPr>
        <a:xfrm>
          <a:off x="0" y="0"/>
          <a:ext cx="0" cy="0"/>
          <a:chOff x="0" y="0"/>
          <a:chExt cx="0" cy="0"/>
        </a:xfrm>
      </p:grpSpPr>
      <p:pic>
        <p:nvPicPr>
          <p:cNvPr id="88" name="Shape 88"/>
          <p:cNvPicPr preferRelativeResize="0"/>
          <p:nvPr/>
        </p:nvPicPr>
        <p:blipFill rotWithShape="1">
          <a:blip r:embed="rId2">
            <a:alphaModFix/>
          </a:blip>
          <a:srcRect/>
          <a:stretch/>
        </p:blipFill>
        <p:spPr>
          <a:xfrm>
            <a:off x="0" y="0"/>
            <a:ext cx="9130472" cy="6857999"/>
          </a:xfrm>
          <a:prstGeom prst="rect">
            <a:avLst/>
          </a:prstGeom>
          <a:noFill/>
          <a:ln>
            <a:noFill/>
          </a:ln>
        </p:spPr>
      </p:pic>
      <p:sp>
        <p:nvSpPr>
          <p:cNvPr id="89" name="Shape 89"/>
          <p:cNvSpPr txBox="1">
            <a:spLocks noGrp="1"/>
          </p:cNvSpPr>
          <p:nvPr>
            <p:ph type="body" idx="1"/>
          </p:nvPr>
        </p:nvSpPr>
        <p:spPr>
          <a:xfrm>
            <a:off x="663756" y="2810928"/>
            <a:ext cx="4799584" cy="1039283"/>
          </a:xfrm>
          <a:prstGeom prst="rect">
            <a:avLst/>
          </a:prstGeom>
          <a:noFill/>
          <a:ln>
            <a:noFill/>
          </a:ln>
        </p:spPr>
        <p:txBody>
          <a:bodyPr lIns="91425" tIns="91425" rIns="91425" bIns="91425" anchor="t" anchorCtr="0"/>
          <a:lstStyle>
            <a:lvl1pPr marL="0" marR="0" lvl="0" indent="0" algn="l" rtl="0">
              <a:spcBef>
                <a:spcPts val="880"/>
              </a:spcBef>
              <a:buClr>
                <a:srgbClr val="1F447D"/>
              </a:buClr>
              <a:buFont typeface="Arial"/>
              <a:buNone/>
              <a:defRPr sz="4400" b="0" i="0" u="none" strike="noStrike" cap="none">
                <a:solidFill>
                  <a:srgbClr val="1F447D"/>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cxnSp>
        <p:nvCxnSpPr>
          <p:cNvPr id="90" name="Shape 90"/>
          <p:cNvCxnSpPr/>
          <p:nvPr/>
        </p:nvCxnSpPr>
        <p:spPr>
          <a:xfrm>
            <a:off x="0" y="3748542"/>
            <a:ext cx="4227870" cy="0"/>
          </a:xfrm>
          <a:prstGeom prst="straightConnector1">
            <a:avLst/>
          </a:prstGeom>
          <a:noFill/>
          <a:ln w="25400" cap="flat" cmpd="sng">
            <a:solidFill>
              <a:srgbClr val="FFFFFF"/>
            </a:solidFill>
            <a:prstDash val="solid"/>
            <a:round/>
            <a:headEnd type="none" w="med" len="med"/>
            <a:tailEnd type="none" w="med" len="med"/>
          </a:ln>
          <a:effectLst>
            <a:outerShdw blurRad="12699" dist="19938" dir="5400000" algn="tl" rotWithShape="0">
              <a:srgbClr val="000000">
                <a:alpha val="7843"/>
              </a:srgbClr>
            </a:outerShdw>
          </a:effectLst>
        </p:spPr>
      </p:cxnSp>
      <p:pic>
        <p:nvPicPr>
          <p:cNvPr id="91" name="Shape 91" descr="lines2.eps"/>
          <p:cNvPicPr preferRelativeResize="0"/>
          <p:nvPr/>
        </p:nvPicPr>
        <p:blipFill rotWithShape="1">
          <a:blip r:embed="rId3">
            <a:alphaModFix/>
          </a:blip>
          <a:srcRect/>
          <a:stretch/>
        </p:blipFill>
        <p:spPr>
          <a:xfrm>
            <a:off x="-63821" y="4833964"/>
            <a:ext cx="12436098" cy="208675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Agenda">
    <p:spTree>
      <p:nvGrpSpPr>
        <p:cNvPr id="1" name="Shape 92"/>
        <p:cNvGrpSpPr/>
        <p:nvPr/>
      </p:nvGrpSpPr>
      <p:grpSpPr>
        <a:xfrm>
          <a:off x="0" y="0"/>
          <a:ext cx="0" cy="0"/>
          <a:chOff x="0" y="0"/>
          <a:chExt cx="0" cy="0"/>
        </a:xfrm>
      </p:grpSpPr>
      <p:pic>
        <p:nvPicPr>
          <p:cNvPr id="93" name="Shape 93" descr="bg2.jpg"/>
          <p:cNvPicPr preferRelativeResize="0"/>
          <p:nvPr/>
        </p:nvPicPr>
        <p:blipFill rotWithShape="1">
          <a:blip r:embed="rId2">
            <a:alphaModFix/>
          </a:blip>
          <a:srcRect/>
          <a:stretch/>
        </p:blipFill>
        <p:spPr>
          <a:xfrm>
            <a:off x="13527" y="0"/>
            <a:ext cx="9130472" cy="6858000"/>
          </a:xfrm>
          <a:prstGeom prst="rect">
            <a:avLst/>
          </a:prstGeom>
          <a:noFill/>
          <a:ln>
            <a:noFill/>
          </a:ln>
        </p:spPr>
      </p:pic>
      <p:pic>
        <p:nvPicPr>
          <p:cNvPr id="94" name="Shape 94" descr="7 Area Chart.eps"/>
          <p:cNvPicPr preferRelativeResize="0"/>
          <p:nvPr/>
        </p:nvPicPr>
        <p:blipFill rotWithShape="1">
          <a:blip r:embed="rId3">
            <a:alphaModFix/>
          </a:blip>
          <a:srcRect/>
          <a:stretch/>
        </p:blipFill>
        <p:spPr>
          <a:xfrm>
            <a:off x="2346491" y="4890612"/>
            <a:ext cx="6828864" cy="2384865"/>
          </a:xfrm>
          <a:prstGeom prst="rect">
            <a:avLst/>
          </a:prstGeom>
          <a:noFill/>
          <a:ln>
            <a:noFill/>
          </a:ln>
        </p:spPr>
      </p:pic>
      <p:cxnSp>
        <p:nvCxnSpPr>
          <p:cNvPr id="95" name="Shape 95"/>
          <p:cNvCxnSpPr/>
          <p:nvPr/>
        </p:nvCxnSpPr>
        <p:spPr>
          <a:xfrm>
            <a:off x="0" y="994151"/>
            <a:ext cx="4227870" cy="0"/>
          </a:xfrm>
          <a:prstGeom prst="straightConnector1">
            <a:avLst/>
          </a:prstGeom>
          <a:noFill/>
          <a:ln w="25400" cap="flat" cmpd="sng">
            <a:solidFill>
              <a:srgbClr val="FFFFFF"/>
            </a:solidFill>
            <a:prstDash val="solid"/>
            <a:round/>
            <a:headEnd type="none" w="med" len="med"/>
            <a:tailEnd type="none" w="med" len="med"/>
          </a:ln>
          <a:effectLst>
            <a:outerShdw blurRad="12699" dist="19938" dir="5400000" algn="tl" rotWithShape="0">
              <a:srgbClr val="000000">
                <a:alpha val="7843"/>
              </a:srgbClr>
            </a:outerShdw>
          </a:effectLst>
        </p:spPr>
      </p:cxnSp>
      <p:sp>
        <p:nvSpPr>
          <p:cNvPr id="96" name="Shape 96"/>
          <p:cNvSpPr txBox="1">
            <a:spLocks noGrp="1"/>
          </p:cNvSpPr>
          <p:nvPr>
            <p:ph type="title"/>
          </p:nvPr>
        </p:nvSpPr>
        <p:spPr>
          <a:xfrm>
            <a:off x="457200" y="275167"/>
            <a:ext cx="8229600" cy="873504"/>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bin"/>
              <a:buNone/>
              <a:defRPr sz="3400" b="0" i="0" u="none" strike="noStrike" cap="none">
                <a:solidFill>
                  <a:schemeClr val="dk1"/>
                </a:solidFill>
                <a:latin typeface="Cabin"/>
                <a:ea typeface="Cabin"/>
                <a:cs typeface="Cabin"/>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7" name="Shape 97"/>
          <p:cNvSpPr txBox="1">
            <a:spLocks noGrp="1"/>
          </p:cNvSpPr>
          <p:nvPr>
            <p:ph type="body" idx="1"/>
          </p:nvPr>
        </p:nvSpPr>
        <p:spPr>
          <a:xfrm>
            <a:off x="457200" y="1600200"/>
            <a:ext cx="3933706" cy="4834467"/>
          </a:xfrm>
          <a:prstGeom prst="rect">
            <a:avLst/>
          </a:prstGeom>
          <a:noFill/>
          <a:ln>
            <a:noFill/>
          </a:ln>
        </p:spPr>
        <p:txBody>
          <a:bodyPr lIns="91425" tIns="91425" rIns="91425" bIns="91425" anchor="t" anchorCtr="0"/>
          <a:lstStyle>
            <a:lvl1pPr marL="0" marR="0" lvl="0" indent="0" algn="l" rtl="0">
              <a:spcBef>
                <a:spcPts val="340"/>
              </a:spcBef>
              <a:buClr>
                <a:srgbClr val="161616"/>
              </a:buClr>
              <a:buFont typeface="Arial"/>
              <a:buNone/>
              <a:defRPr sz="1700" b="0" i="0" u="none" strike="noStrike" cap="none">
                <a:solidFill>
                  <a:srgbClr val="161616"/>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39700" algn="l" rtl="0">
              <a:spcBef>
                <a:spcPts val="280"/>
              </a:spcBef>
              <a:buClr>
                <a:srgbClr val="161616"/>
              </a:buClr>
              <a:buSzPct val="100000"/>
              <a:buFont typeface="Arial"/>
              <a:buChar char="–"/>
              <a:defRPr sz="1400" b="0" i="0" u="none" strike="noStrike" cap="none">
                <a:solidFill>
                  <a:srgbClr val="161616"/>
                </a:solidFill>
                <a:latin typeface="Cabin"/>
                <a:ea typeface="Cabin"/>
                <a:cs typeface="Cabin"/>
                <a:sym typeface="Cabin"/>
              </a:defRPr>
            </a:lvl4pPr>
            <a:lvl5pPr marL="2057400" marR="0" lvl="4" indent="-139700" algn="l" rtl="0">
              <a:spcBef>
                <a:spcPts val="280"/>
              </a:spcBef>
              <a:buClr>
                <a:srgbClr val="161616"/>
              </a:buClr>
              <a:buSzPct val="100000"/>
              <a:buFont typeface="Arial"/>
              <a:buChar char="»"/>
              <a:defRPr sz="14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Main Body">
    <p:spTree>
      <p:nvGrpSpPr>
        <p:cNvPr id="1" name="Shape 17"/>
        <p:cNvGrpSpPr/>
        <p:nvPr/>
      </p:nvGrpSpPr>
      <p:grpSpPr>
        <a:xfrm>
          <a:off x="0" y="0"/>
          <a:ext cx="0" cy="0"/>
          <a:chOff x="0" y="0"/>
          <a:chExt cx="0" cy="0"/>
        </a:xfrm>
      </p:grpSpPr>
      <p:sp>
        <p:nvSpPr>
          <p:cNvPr id="18" name="Shape 18"/>
          <p:cNvSpPr txBox="1">
            <a:spLocks noGrp="1"/>
          </p:cNvSpPr>
          <p:nvPr>
            <p:ph type="body" idx="1"/>
          </p:nvPr>
        </p:nvSpPr>
        <p:spPr>
          <a:xfrm>
            <a:off x="457200" y="1600200"/>
            <a:ext cx="8229600" cy="4525433"/>
          </a:xfrm>
          <a:prstGeom prst="rect">
            <a:avLst/>
          </a:prstGeom>
          <a:noFill/>
          <a:ln>
            <a:noFill/>
          </a:ln>
        </p:spPr>
        <p:txBody>
          <a:bodyPr lIns="91425" tIns="91425" rIns="91425" bIns="91425" anchor="t" anchorCtr="0"/>
          <a:lstStyle>
            <a:lvl1pPr marL="0" marR="0" lvl="0" indent="0" algn="l" rtl="0">
              <a:spcBef>
                <a:spcPts val="340"/>
              </a:spcBef>
              <a:buClr>
                <a:srgbClr val="161616"/>
              </a:buClr>
              <a:buFont typeface="Arial"/>
              <a:buNone/>
              <a:defRPr sz="1700" b="0" i="0" u="none" strike="noStrike" cap="none">
                <a:solidFill>
                  <a:srgbClr val="161616"/>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39700" algn="l" rtl="0">
              <a:spcBef>
                <a:spcPts val="280"/>
              </a:spcBef>
              <a:buClr>
                <a:srgbClr val="161616"/>
              </a:buClr>
              <a:buSzPct val="100000"/>
              <a:buFont typeface="Arial"/>
              <a:buChar char="–"/>
              <a:defRPr sz="1400" b="0" i="0" u="none" strike="noStrike" cap="none">
                <a:solidFill>
                  <a:srgbClr val="161616"/>
                </a:solidFill>
                <a:latin typeface="Cabin"/>
                <a:ea typeface="Cabin"/>
                <a:cs typeface="Cabin"/>
                <a:sym typeface="Cabin"/>
              </a:defRPr>
            </a:lvl4pPr>
            <a:lvl5pPr marL="2057400" marR="0" lvl="4" indent="-139700" algn="l" rtl="0">
              <a:spcBef>
                <a:spcPts val="280"/>
              </a:spcBef>
              <a:buClr>
                <a:srgbClr val="161616"/>
              </a:buClr>
              <a:buSzPct val="100000"/>
              <a:buFont typeface="Arial"/>
              <a:buChar char="»"/>
              <a:defRPr sz="14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cxnSp>
        <p:nvCxnSpPr>
          <p:cNvPr id="19" name="Shape 19"/>
          <p:cNvCxnSpPr/>
          <p:nvPr/>
        </p:nvCxnSpPr>
        <p:spPr>
          <a:xfrm>
            <a:off x="0" y="994151"/>
            <a:ext cx="4227870" cy="0"/>
          </a:xfrm>
          <a:prstGeom prst="straightConnector1">
            <a:avLst/>
          </a:prstGeom>
          <a:noFill/>
          <a:ln w="25400" cap="flat" cmpd="sng">
            <a:solidFill>
              <a:srgbClr val="FFFFFF"/>
            </a:solidFill>
            <a:prstDash val="solid"/>
            <a:round/>
            <a:headEnd type="none" w="med" len="med"/>
            <a:tailEnd type="none" w="med" len="med"/>
          </a:ln>
          <a:effectLst>
            <a:outerShdw blurRad="12699" dist="19938" dir="5400000" algn="tl" rotWithShape="0">
              <a:srgbClr val="000000">
                <a:alpha val="7843"/>
              </a:srgbClr>
            </a:outerShdw>
          </a:effectLst>
        </p:spPr>
      </p:cxnSp>
      <p:sp>
        <p:nvSpPr>
          <p:cNvPr id="20" name="Shape 20"/>
          <p:cNvSpPr txBox="1">
            <a:spLocks noGrp="1"/>
          </p:cNvSpPr>
          <p:nvPr>
            <p:ph type="title"/>
          </p:nvPr>
        </p:nvSpPr>
        <p:spPr>
          <a:xfrm>
            <a:off x="457200" y="275167"/>
            <a:ext cx="8229600" cy="873504"/>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bin"/>
              <a:buNone/>
              <a:defRPr sz="3400" b="0" i="0" u="none" strike="noStrike" cap="none">
                <a:solidFill>
                  <a:schemeClr val="dk1"/>
                </a:solidFill>
                <a:latin typeface="Cabin"/>
                <a:ea typeface="Cabin"/>
                <a:cs typeface="Cabin"/>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reak">
    <p:spTree>
      <p:nvGrpSpPr>
        <p:cNvPr id="1" name="Shape 98"/>
        <p:cNvGrpSpPr/>
        <p:nvPr/>
      </p:nvGrpSpPr>
      <p:grpSpPr>
        <a:xfrm>
          <a:off x="0" y="0"/>
          <a:ext cx="0" cy="0"/>
          <a:chOff x="0" y="0"/>
          <a:chExt cx="0" cy="0"/>
        </a:xfrm>
      </p:grpSpPr>
      <p:pic>
        <p:nvPicPr>
          <p:cNvPr id="99" name="Shape 99" descr="section break slide.jpg"/>
          <p:cNvPicPr preferRelativeResize="0"/>
          <p:nvPr/>
        </p:nvPicPr>
        <p:blipFill rotWithShape="1">
          <a:blip r:embed="rId2">
            <a:alphaModFix/>
          </a:blip>
          <a:srcRect/>
          <a:stretch/>
        </p:blipFill>
        <p:spPr>
          <a:xfrm>
            <a:off x="-77232" y="-76472"/>
            <a:ext cx="9232287" cy="6934473"/>
          </a:xfrm>
          <a:prstGeom prst="rect">
            <a:avLst/>
          </a:prstGeom>
          <a:noFill/>
          <a:ln>
            <a:noFill/>
          </a:ln>
        </p:spPr>
      </p:pic>
      <p:sp>
        <p:nvSpPr>
          <p:cNvPr id="100" name="Shape 100"/>
          <p:cNvSpPr txBox="1">
            <a:spLocks noGrp="1"/>
          </p:cNvSpPr>
          <p:nvPr>
            <p:ph type="body" idx="1"/>
          </p:nvPr>
        </p:nvSpPr>
        <p:spPr>
          <a:xfrm>
            <a:off x="152400" y="2819400"/>
            <a:ext cx="8686800" cy="1930399"/>
          </a:xfrm>
          <a:prstGeom prst="rect">
            <a:avLst/>
          </a:prstGeom>
          <a:noFill/>
          <a:ln>
            <a:noFill/>
          </a:ln>
        </p:spPr>
        <p:txBody>
          <a:bodyPr lIns="91425" tIns="91425" rIns="91425" bIns="91425" anchor="t" anchorCtr="0"/>
          <a:lstStyle>
            <a:lvl1pPr marL="0" marR="0" lvl="0" indent="0" algn="l" rtl="0">
              <a:spcBef>
                <a:spcPts val="880"/>
              </a:spcBef>
              <a:buClr>
                <a:schemeClr val="lt1"/>
              </a:buClr>
              <a:buFont typeface="Arial"/>
              <a:buNone/>
              <a:defRPr sz="4400" b="0" i="0" u="none" strike="noStrike" cap="none">
                <a:solidFill>
                  <a:schemeClr val="lt1"/>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able">
    <p:spTree>
      <p:nvGrpSpPr>
        <p:cNvPr id="1" name="Shape 101"/>
        <p:cNvGrpSpPr/>
        <p:nvPr/>
      </p:nvGrpSpPr>
      <p:grpSpPr>
        <a:xfrm>
          <a:off x="0" y="0"/>
          <a:ext cx="0" cy="0"/>
          <a:chOff x="0" y="0"/>
          <a:chExt cx="0" cy="0"/>
        </a:xfrm>
      </p:grpSpPr>
      <p:pic>
        <p:nvPicPr>
          <p:cNvPr id="102" name="Shape 102" descr="bg2.jpg"/>
          <p:cNvPicPr preferRelativeResize="0"/>
          <p:nvPr/>
        </p:nvPicPr>
        <p:blipFill rotWithShape="1">
          <a:blip r:embed="rId2">
            <a:alphaModFix/>
          </a:blip>
          <a:srcRect/>
          <a:stretch/>
        </p:blipFill>
        <p:spPr>
          <a:xfrm>
            <a:off x="13527" y="0"/>
            <a:ext cx="9130472" cy="6858000"/>
          </a:xfrm>
          <a:prstGeom prst="rect">
            <a:avLst/>
          </a:prstGeom>
          <a:noFill/>
          <a:ln>
            <a:noFill/>
          </a:ln>
        </p:spPr>
      </p:pic>
      <p:cxnSp>
        <p:nvCxnSpPr>
          <p:cNvPr id="103" name="Shape 103"/>
          <p:cNvCxnSpPr/>
          <p:nvPr/>
        </p:nvCxnSpPr>
        <p:spPr>
          <a:xfrm>
            <a:off x="0" y="994151"/>
            <a:ext cx="4227870" cy="0"/>
          </a:xfrm>
          <a:prstGeom prst="straightConnector1">
            <a:avLst/>
          </a:prstGeom>
          <a:noFill/>
          <a:ln w="25400" cap="flat" cmpd="sng">
            <a:solidFill>
              <a:srgbClr val="FFFFFF"/>
            </a:solidFill>
            <a:prstDash val="solid"/>
            <a:round/>
            <a:headEnd type="none" w="med" len="med"/>
            <a:tailEnd type="none" w="med" len="med"/>
          </a:ln>
          <a:effectLst>
            <a:outerShdw blurRad="12699" dist="19938" dir="5400000" algn="tl" rotWithShape="0">
              <a:srgbClr val="000000">
                <a:alpha val="7843"/>
              </a:srgbClr>
            </a:outerShdw>
          </a:effectLst>
        </p:spPr>
      </p:cxnSp>
      <p:sp>
        <p:nvSpPr>
          <p:cNvPr id="104" name="Shape 104"/>
          <p:cNvSpPr>
            <a:spLocks noGrp="1"/>
          </p:cNvSpPr>
          <p:nvPr>
            <p:ph type="tbl" idx="2"/>
          </p:nvPr>
        </p:nvSpPr>
        <p:spPr>
          <a:xfrm>
            <a:off x="914400" y="2616200"/>
            <a:ext cx="7315200" cy="35560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bin"/>
              <a:buNone/>
              <a:defRPr sz="2800" b="0" i="0" u="none" strike="noStrike" cap="none">
                <a:solidFill>
                  <a:schemeClr val="dk1"/>
                </a:solidFill>
                <a:latin typeface="Cabin"/>
                <a:ea typeface="Cabin"/>
                <a:cs typeface="Cabin"/>
                <a:sym typeface="Cabin"/>
              </a:defRPr>
            </a:lvl1pPr>
            <a:lvl2pPr marL="457200" marR="0" lvl="1" indent="0" algn="l" rtl="0">
              <a:spcBef>
                <a:spcPts val="0"/>
              </a:spcBef>
              <a:buNone/>
              <a:defRPr sz="1800" b="0" i="0" u="none" strike="noStrike" cap="none">
                <a:solidFill>
                  <a:schemeClr val="dk1"/>
                </a:solidFill>
                <a:latin typeface="Cabin"/>
                <a:ea typeface="Cabin"/>
                <a:cs typeface="Cabin"/>
                <a:sym typeface="Cabin"/>
              </a:defRPr>
            </a:lvl2pPr>
            <a:lvl3pPr marL="914400" marR="0" lvl="2" indent="0" algn="l" rtl="0">
              <a:spcBef>
                <a:spcPts val="0"/>
              </a:spcBef>
              <a:buNone/>
              <a:defRPr sz="1800" b="0" i="0" u="none" strike="noStrike" cap="none">
                <a:solidFill>
                  <a:schemeClr val="dk1"/>
                </a:solidFill>
                <a:latin typeface="Cabin"/>
                <a:ea typeface="Cabin"/>
                <a:cs typeface="Cabin"/>
                <a:sym typeface="Cabin"/>
              </a:defRPr>
            </a:lvl3pPr>
            <a:lvl4pPr marL="1371600" marR="0" lvl="3" indent="0" algn="l" rtl="0">
              <a:spcBef>
                <a:spcPts val="0"/>
              </a:spcBef>
              <a:buNone/>
              <a:defRPr sz="1800" b="0" i="0" u="none" strike="noStrike" cap="none">
                <a:solidFill>
                  <a:schemeClr val="dk1"/>
                </a:solidFill>
                <a:latin typeface="Cabin"/>
                <a:ea typeface="Cabin"/>
                <a:cs typeface="Cabin"/>
                <a:sym typeface="Cabin"/>
              </a:defRPr>
            </a:lvl4pPr>
            <a:lvl5pPr marL="1828800" marR="0" lvl="4" indent="0" algn="l" rtl="0">
              <a:spcBef>
                <a:spcPts val="0"/>
              </a:spcBef>
              <a:buNone/>
              <a:defRPr sz="1800" b="0" i="0" u="none" strike="noStrike" cap="none">
                <a:solidFill>
                  <a:schemeClr val="dk1"/>
                </a:solidFill>
                <a:latin typeface="Cabin"/>
                <a:ea typeface="Cabin"/>
                <a:cs typeface="Cabin"/>
                <a:sym typeface="Cabin"/>
              </a:defRPr>
            </a:lvl5pPr>
            <a:lvl6pPr marL="2286000" marR="0" lvl="5" indent="0" algn="l" rtl="0">
              <a:spcBef>
                <a:spcPts val="0"/>
              </a:spcBef>
              <a:buNone/>
              <a:defRPr sz="1800" b="0" i="0" u="none" strike="noStrike" cap="none">
                <a:solidFill>
                  <a:schemeClr val="dk1"/>
                </a:solidFill>
                <a:latin typeface="Cabin"/>
                <a:ea typeface="Cabin"/>
                <a:cs typeface="Cabin"/>
                <a:sym typeface="Cabin"/>
              </a:defRPr>
            </a:lvl6pPr>
            <a:lvl7pPr marL="2743200" marR="0" lvl="6" indent="0" algn="l" rtl="0">
              <a:spcBef>
                <a:spcPts val="0"/>
              </a:spcBef>
              <a:buNone/>
              <a:defRPr sz="1800" b="0" i="0" u="none" strike="noStrike" cap="none">
                <a:solidFill>
                  <a:schemeClr val="dk1"/>
                </a:solidFill>
                <a:latin typeface="Cabin"/>
                <a:ea typeface="Cabin"/>
                <a:cs typeface="Cabin"/>
                <a:sym typeface="Cabin"/>
              </a:defRPr>
            </a:lvl7pPr>
            <a:lvl8pPr marL="3200400" marR="0" lvl="7" indent="0" algn="l" rtl="0">
              <a:spcBef>
                <a:spcPts val="0"/>
              </a:spcBef>
              <a:buNone/>
              <a:defRPr sz="1800" b="0" i="0" u="none" strike="noStrike" cap="none">
                <a:solidFill>
                  <a:schemeClr val="dk1"/>
                </a:solidFill>
                <a:latin typeface="Cabin"/>
                <a:ea typeface="Cabin"/>
                <a:cs typeface="Cabin"/>
                <a:sym typeface="Cabin"/>
              </a:defRPr>
            </a:lvl8pPr>
            <a:lvl9pPr marL="3657600" marR="0" lvl="8" indent="0" algn="l" rtl="0">
              <a:spcBef>
                <a:spcPts val="0"/>
              </a:spcBef>
              <a:buNone/>
              <a:defRPr sz="1800" b="0" i="0" u="none" strike="noStrike" cap="none">
                <a:solidFill>
                  <a:schemeClr val="dk1"/>
                </a:solidFill>
                <a:latin typeface="Cabin"/>
                <a:ea typeface="Cabin"/>
                <a:cs typeface="Cabin"/>
                <a:sym typeface="Cabin"/>
              </a:defRPr>
            </a:lvl9pPr>
          </a:lstStyle>
          <a:p>
            <a:endParaRPr/>
          </a:p>
        </p:txBody>
      </p:sp>
      <p:sp>
        <p:nvSpPr>
          <p:cNvPr id="105" name="Shape 105"/>
          <p:cNvSpPr txBox="1">
            <a:spLocks noGrp="1"/>
          </p:cNvSpPr>
          <p:nvPr>
            <p:ph type="body" idx="1"/>
          </p:nvPr>
        </p:nvSpPr>
        <p:spPr>
          <a:xfrm>
            <a:off x="2667000" y="1881716"/>
            <a:ext cx="3859288" cy="734483"/>
          </a:xfrm>
          <a:prstGeom prst="rect">
            <a:avLst/>
          </a:prstGeom>
          <a:noFill/>
          <a:ln>
            <a:noFill/>
          </a:ln>
        </p:spPr>
        <p:txBody>
          <a:bodyPr lIns="91425" tIns="91425" rIns="91425" bIns="91425" anchor="t" anchorCtr="0"/>
          <a:lstStyle>
            <a:lvl1pPr marL="0" marR="0" lvl="0" indent="0" algn="ctr" rtl="0">
              <a:spcBef>
                <a:spcPts val="340"/>
              </a:spcBef>
              <a:buClr>
                <a:srgbClr val="1F447D"/>
              </a:buClr>
              <a:buFont typeface="Arial"/>
              <a:buNone/>
              <a:defRPr sz="1700" b="0" i="0" u="none" strike="noStrike" cap="none">
                <a:solidFill>
                  <a:srgbClr val="1F447D"/>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
        <p:nvSpPr>
          <p:cNvPr id="106" name="Shape 106"/>
          <p:cNvSpPr txBox="1">
            <a:spLocks noGrp="1"/>
          </p:cNvSpPr>
          <p:nvPr>
            <p:ph type="title"/>
          </p:nvPr>
        </p:nvSpPr>
        <p:spPr>
          <a:xfrm>
            <a:off x="457200" y="275167"/>
            <a:ext cx="8229600" cy="873504"/>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bin"/>
              <a:buNone/>
              <a:defRPr sz="3400" b="0" i="0" u="none" strike="noStrike" cap="none">
                <a:solidFill>
                  <a:schemeClr val="dk1"/>
                </a:solidFill>
                <a:latin typeface="Cabin"/>
                <a:ea typeface="Cabin"/>
                <a:cs typeface="Cabin"/>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Picture">
    <p:spTree>
      <p:nvGrpSpPr>
        <p:cNvPr id="1" name="Shape 107"/>
        <p:cNvGrpSpPr/>
        <p:nvPr/>
      </p:nvGrpSpPr>
      <p:grpSpPr>
        <a:xfrm>
          <a:off x="0" y="0"/>
          <a:ext cx="0" cy="0"/>
          <a:chOff x="0" y="0"/>
          <a:chExt cx="0" cy="0"/>
        </a:xfrm>
      </p:grpSpPr>
      <p:pic>
        <p:nvPicPr>
          <p:cNvPr id="108" name="Shape 108" descr="bg2.jpg"/>
          <p:cNvPicPr preferRelativeResize="0"/>
          <p:nvPr/>
        </p:nvPicPr>
        <p:blipFill rotWithShape="1">
          <a:blip r:embed="rId2">
            <a:alphaModFix/>
          </a:blip>
          <a:srcRect/>
          <a:stretch/>
        </p:blipFill>
        <p:spPr>
          <a:xfrm>
            <a:off x="13527" y="0"/>
            <a:ext cx="9130472" cy="6858000"/>
          </a:xfrm>
          <a:prstGeom prst="rect">
            <a:avLst/>
          </a:prstGeom>
          <a:noFill/>
          <a:ln>
            <a:noFill/>
          </a:ln>
        </p:spPr>
      </p:pic>
      <p:cxnSp>
        <p:nvCxnSpPr>
          <p:cNvPr id="109" name="Shape 109"/>
          <p:cNvCxnSpPr/>
          <p:nvPr/>
        </p:nvCxnSpPr>
        <p:spPr>
          <a:xfrm rot="10800000">
            <a:off x="5876644" y="2385888"/>
            <a:ext cx="0" cy="2801997"/>
          </a:xfrm>
          <a:prstGeom prst="straightConnector1">
            <a:avLst/>
          </a:prstGeom>
          <a:noFill/>
          <a:ln w="25400" cap="flat" cmpd="sng">
            <a:solidFill>
              <a:srgbClr val="FFFFFF"/>
            </a:solidFill>
            <a:prstDash val="solid"/>
            <a:round/>
            <a:headEnd type="none" w="med" len="med"/>
            <a:tailEnd type="none" w="med" len="med"/>
          </a:ln>
          <a:effectLst>
            <a:outerShdw blurRad="12699" dist="19938" dir="21420000" algn="tl" rotWithShape="0">
              <a:srgbClr val="000000">
                <a:alpha val="7843"/>
              </a:srgbClr>
            </a:outerShdw>
          </a:effectLst>
        </p:spPr>
      </p:cxnSp>
      <p:sp>
        <p:nvSpPr>
          <p:cNvPr id="110" name="Shape 110"/>
          <p:cNvSpPr>
            <a:spLocks noGrp="1"/>
          </p:cNvSpPr>
          <p:nvPr>
            <p:ph type="pic" idx="2"/>
          </p:nvPr>
        </p:nvSpPr>
        <p:spPr>
          <a:xfrm>
            <a:off x="457200" y="1616698"/>
            <a:ext cx="5003800" cy="4633383"/>
          </a:xfrm>
          <a:prstGeom prst="rect">
            <a:avLst/>
          </a:prstGeom>
          <a:noFill/>
          <a:ln w="952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spcBef>
                <a:spcPts val="340"/>
              </a:spcBef>
              <a:buClr>
                <a:srgbClr val="161616"/>
              </a:buClr>
              <a:buFont typeface="Arial"/>
              <a:buNone/>
              <a:defRPr sz="1700" b="0" i="0" u="none" strike="noStrike" cap="none">
                <a:solidFill>
                  <a:srgbClr val="161616"/>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
        <p:nvSpPr>
          <p:cNvPr id="111" name="Shape 111"/>
          <p:cNvSpPr txBox="1">
            <a:spLocks noGrp="1"/>
          </p:cNvSpPr>
          <p:nvPr>
            <p:ph type="body" idx="1"/>
          </p:nvPr>
        </p:nvSpPr>
        <p:spPr>
          <a:xfrm>
            <a:off x="6176817" y="3228027"/>
            <a:ext cx="1904999" cy="1117721"/>
          </a:xfrm>
          <a:prstGeom prst="rect">
            <a:avLst/>
          </a:prstGeom>
          <a:noFill/>
          <a:ln>
            <a:noFill/>
          </a:ln>
        </p:spPr>
        <p:txBody>
          <a:bodyPr lIns="91425" tIns="91425" rIns="91425" bIns="91425" anchor="ctr" anchorCtr="0"/>
          <a:lstStyle>
            <a:lvl1pPr marL="0" marR="0" lvl="0" indent="0" algn="l" rtl="0">
              <a:spcBef>
                <a:spcPts val="280"/>
              </a:spcBef>
              <a:buClr>
                <a:srgbClr val="666666"/>
              </a:buClr>
              <a:buFont typeface="Arial"/>
              <a:buNone/>
              <a:defRPr sz="1400" b="0" i="0" u="none" strike="noStrike" cap="none">
                <a:solidFill>
                  <a:srgbClr val="666666"/>
                </a:solidFill>
                <a:latin typeface="Cabin"/>
                <a:ea typeface="Cabin"/>
                <a:cs typeface="Cabin"/>
                <a:sym typeface="Cabin"/>
              </a:defRPr>
            </a:lvl1pPr>
            <a:lvl2pPr marL="548640" marR="0" lvl="1" indent="-205740" algn="l" rtl="0">
              <a:spcBef>
                <a:spcPts val="600"/>
              </a:spcBef>
              <a:buClr>
                <a:schemeClr val="accent3"/>
              </a:buClr>
              <a:buSzPct val="100000"/>
              <a:buFont typeface="Arial"/>
              <a:buChar char="•"/>
              <a:defRPr sz="1400" b="0" i="0" u="none" strike="noStrike" cap="none">
                <a:solidFill>
                  <a:srgbClr val="666666"/>
                </a:solidFill>
                <a:latin typeface="Cabin"/>
                <a:ea typeface="Cabin"/>
                <a:cs typeface="Cabin"/>
                <a:sym typeface="Cabin"/>
              </a:defRPr>
            </a:lvl2pPr>
            <a:lvl3pPr marL="822960" marR="0" lvl="2" indent="-149860" algn="l" rtl="0">
              <a:spcBef>
                <a:spcPts val="600"/>
              </a:spcBef>
              <a:buClr>
                <a:srgbClr val="666666"/>
              </a:buClr>
              <a:buSzPct val="100000"/>
              <a:buFont typeface="Merriweather Sans"/>
              <a:buChar char="–"/>
              <a:defRPr sz="1400" b="0" i="0" u="none" strike="noStrike" cap="none">
                <a:solidFill>
                  <a:srgbClr val="666666"/>
                </a:solidFill>
                <a:latin typeface="Cabin"/>
                <a:ea typeface="Cabin"/>
                <a:cs typeface="Cabin"/>
                <a:sym typeface="Cabin"/>
              </a:defRPr>
            </a:lvl3pPr>
            <a:lvl4pPr marL="1600200" marR="0" lvl="3"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4pPr>
            <a:lvl5pPr marL="2057400" marR="0" lvl="4"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cxnSp>
        <p:nvCxnSpPr>
          <p:cNvPr id="112" name="Shape 112"/>
          <p:cNvCxnSpPr/>
          <p:nvPr/>
        </p:nvCxnSpPr>
        <p:spPr>
          <a:xfrm>
            <a:off x="0" y="994151"/>
            <a:ext cx="4227870" cy="0"/>
          </a:xfrm>
          <a:prstGeom prst="straightConnector1">
            <a:avLst/>
          </a:prstGeom>
          <a:noFill/>
          <a:ln w="25400" cap="flat" cmpd="sng">
            <a:solidFill>
              <a:srgbClr val="FFFFFF"/>
            </a:solidFill>
            <a:prstDash val="solid"/>
            <a:round/>
            <a:headEnd type="none" w="med" len="med"/>
            <a:tailEnd type="none" w="med" len="med"/>
          </a:ln>
          <a:effectLst>
            <a:outerShdw blurRad="12699" dist="19938" dir="5400000" algn="tl" rotWithShape="0">
              <a:srgbClr val="000000">
                <a:alpha val="7843"/>
              </a:srgbClr>
            </a:outerShdw>
          </a:effectLst>
        </p:spPr>
      </p:cxnSp>
      <p:sp>
        <p:nvSpPr>
          <p:cNvPr id="113" name="Shape 113"/>
          <p:cNvSpPr txBox="1">
            <a:spLocks noGrp="1"/>
          </p:cNvSpPr>
          <p:nvPr>
            <p:ph type="title"/>
          </p:nvPr>
        </p:nvSpPr>
        <p:spPr>
          <a:xfrm>
            <a:off x="457200" y="275167"/>
            <a:ext cx="8229600" cy="873504"/>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bin"/>
              <a:buNone/>
              <a:defRPr sz="3400" b="0" i="0" u="none" strike="noStrike" cap="none">
                <a:solidFill>
                  <a:schemeClr val="dk1"/>
                </a:solidFill>
                <a:latin typeface="Cabin"/>
                <a:ea typeface="Cabin"/>
                <a:cs typeface="Cabin"/>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Review">
    <p:spTree>
      <p:nvGrpSpPr>
        <p:cNvPr id="1" name="Shape 114"/>
        <p:cNvGrpSpPr/>
        <p:nvPr/>
      </p:nvGrpSpPr>
      <p:grpSpPr>
        <a:xfrm>
          <a:off x="0" y="0"/>
          <a:ext cx="0" cy="0"/>
          <a:chOff x="0" y="0"/>
          <a:chExt cx="0" cy="0"/>
        </a:xfrm>
      </p:grpSpPr>
      <p:pic>
        <p:nvPicPr>
          <p:cNvPr id="115" name="Shape 115" descr="bg2.jpg"/>
          <p:cNvPicPr preferRelativeResize="0"/>
          <p:nvPr/>
        </p:nvPicPr>
        <p:blipFill rotWithShape="1">
          <a:blip r:embed="rId2">
            <a:alphaModFix/>
          </a:blip>
          <a:srcRect/>
          <a:stretch/>
        </p:blipFill>
        <p:spPr>
          <a:xfrm>
            <a:off x="13527" y="0"/>
            <a:ext cx="9130472" cy="6858000"/>
          </a:xfrm>
          <a:prstGeom prst="rect">
            <a:avLst/>
          </a:prstGeom>
          <a:noFill/>
          <a:ln>
            <a:noFill/>
          </a:ln>
        </p:spPr>
      </p:pic>
      <p:cxnSp>
        <p:nvCxnSpPr>
          <p:cNvPr id="116" name="Shape 116"/>
          <p:cNvCxnSpPr/>
          <p:nvPr/>
        </p:nvCxnSpPr>
        <p:spPr>
          <a:xfrm>
            <a:off x="0" y="994151"/>
            <a:ext cx="4227870" cy="0"/>
          </a:xfrm>
          <a:prstGeom prst="straightConnector1">
            <a:avLst/>
          </a:prstGeom>
          <a:noFill/>
          <a:ln w="25400" cap="flat" cmpd="sng">
            <a:solidFill>
              <a:srgbClr val="FFFFFF"/>
            </a:solidFill>
            <a:prstDash val="solid"/>
            <a:round/>
            <a:headEnd type="none" w="med" len="med"/>
            <a:tailEnd type="none" w="med" len="med"/>
          </a:ln>
          <a:effectLst>
            <a:outerShdw blurRad="12699" dist="19938" dir="5400000" algn="tl" rotWithShape="0">
              <a:srgbClr val="000000">
                <a:alpha val="7843"/>
              </a:srgbClr>
            </a:outerShdw>
          </a:effectLst>
        </p:spPr>
      </p:cxnSp>
      <p:sp>
        <p:nvSpPr>
          <p:cNvPr id="117" name="Shape 117"/>
          <p:cNvSpPr txBox="1">
            <a:spLocks noGrp="1"/>
          </p:cNvSpPr>
          <p:nvPr>
            <p:ph type="title"/>
          </p:nvPr>
        </p:nvSpPr>
        <p:spPr>
          <a:xfrm>
            <a:off x="457200" y="275167"/>
            <a:ext cx="8229600" cy="873504"/>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bin"/>
              <a:buNone/>
              <a:defRPr sz="3400" b="0" i="0" u="none" strike="noStrike" cap="none">
                <a:solidFill>
                  <a:schemeClr val="dk1"/>
                </a:solidFill>
                <a:latin typeface="Cabin"/>
                <a:ea typeface="Cabin"/>
                <a:cs typeface="Cabin"/>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8" name="Shape 118"/>
          <p:cNvSpPr txBox="1">
            <a:spLocks noGrp="1"/>
          </p:cNvSpPr>
          <p:nvPr>
            <p:ph type="body" idx="1"/>
          </p:nvPr>
        </p:nvSpPr>
        <p:spPr>
          <a:xfrm>
            <a:off x="4753094" y="1600200"/>
            <a:ext cx="3933706" cy="4525433"/>
          </a:xfrm>
          <a:prstGeom prst="rect">
            <a:avLst/>
          </a:prstGeom>
          <a:noFill/>
          <a:ln>
            <a:noFill/>
          </a:ln>
        </p:spPr>
        <p:txBody>
          <a:bodyPr lIns="91425" tIns="91425" rIns="91425" bIns="91425" anchor="t" anchorCtr="0"/>
          <a:lstStyle>
            <a:lvl1pPr marL="0" marR="0" lvl="0" indent="0" algn="l" rtl="0">
              <a:spcBef>
                <a:spcPts val="340"/>
              </a:spcBef>
              <a:buClr>
                <a:srgbClr val="161616"/>
              </a:buClr>
              <a:buFont typeface="Arial"/>
              <a:buNone/>
              <a:defRPr sz="1700" b="0" i="0" u="none" strike="noStrike" cap="none">
                <a:solidFill>
                  <a:srgbClr val="161616"/>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39700" algn="l" rtl="0">
              <a:spcBef>
                <a:spcPts val="280"/>
              </a:spcBef>
              <a:buClr>
                <a:srgbClr val="161616"/>
              </a:buClr>
              <a:buSzPct val="100000"/>
              <a:buFont typeface="Arial"/>
              <a:buChar char="–"/>
              <a:defRPr sz="1400" b="0" i="0" u="none" strike="noStrike" cap="none">
                <a:solidFill>
                  <a:srgbClr val="161616"/>
                </a:solidFill>
                <a:latin typeface="Cabin"/>
                <a:ea typeface="Cabin"/>
                <a:cs typeface="Cabin"/>
                <a:sym typeface="Cabin"/>
              </a:defRPr>
            </a:lvl4pPr>
            <a:lvl5pPr marL="2057400" marR="0" lvl="4" indent="-139700" algn="l" rtl="0">
              <a:spcBef>
                <a:spcPts val="280"/>
              </a:spcBef>
              <a:buClr>
                <a:srgbClr val="161616"/>
              </a:buClr>
              <a:buSzPct val="100000"/>
              <a:buFont typeface="Arial"/>
              <a:buChar char="»"/>
              <a:defRPr sz="14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pic>
        <p:nvPicPr>
          <p:cNvPr id="119" name="Shape 119" descr="dots.eps"/>
          <p:cNvPicPr preferRelativeResize="0"/>
          <p:nvPr/>
        </p:nvPicPr>
        <p:blipFill rotWithShape="1">
          <a:blip r:embed="rId3">
            <a:alphaModFix/>
          </a:blip>
          <a:srcRect/>
          <a:stretch/>
        </p:blipFill>
        <p:spPr>
          <a:xfrm rot="-358939">
            <a:off x="-97120" y="3565444"/>
            <a:ext cx="3117721" cy="279454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ultiple items">
    <p:spTree>
      <p:nvGrpSpPr>
        <p:cNvPr id="1" name="Shape 120"/>
        <p:cNvGrpSpPr/>
        <p:nvPr/>
      </p:nvGrpSpPr>
      <p:grpSpPr>
        <a:xfrm>
          <a:off x="0" y="0"/>
          <a:ext cx="0" cy="0"/>
          <a:chOff x="0" y="0"/>
          <a:chExt cx="0" cy="0"/>
        </a:xfrm>
      </p:grpSpPr>
      <p:pic>
        <p:nvPicPr>
          <p:cNvPr id="121" name="Shape 121" descr="bg2.jpg"/>
          <p:cNvPicPr preferRelativeResize="0"/>
          <p:nvPr/>
        </p:nvPicPr>
        <p:blipFill rotWithShape="1">
          <a:blip r:embed="rId2">
            <a:alphaModFix/>
          </a:blip>
          <a:srcRect/>
          <a:stretch/>
        </p:blipFill>
        <p:spPr>
          <a:xfrm>
            <a:off x="13527" y="0"/>
            <a:ext cx="9130472" cy="6858000"/>
          </a:xfrm>
          <a:prstGeom prst="rect">
            <a:avLst/>
          </a:prstGeom>
          <a:noFill/>
          <a:ln>
            <a:noFill/>
          </a:ln>
        </p:spPr>
      </p:pic>
      <p:cxnSp>
        <p:nvCxnSpPr>
          <p:cNvPr id="122" name="Shape 122"/>
          <p:cNvCxnSpPr/>
          <p:nvPr/>
        </p:nvCxnSpPr>
        <p:spPr>
          <a:xfrm>
            <a:off x="0" y="994151"/>
            <a:ext cx="4227870" cy="0"/>
          </a:xfrm>
          <a:prstGeom prst="straightConnector1">
            <a:avLst/>
          </a:prstGeom>
          <a:noFill/>
          <a:ln w="25400" cap="flat" cmpd="sng">
            <a:solidFill>
              <a:srgbClr val="FFFFFF"/>
            </a:solidFill>
            <a:prstDash val="solid"/>
            <a:round/>
            <a:headEnd type="none" w="med" len="med"/>
            <a:tailEnd type="none" w="med" len="med"/>
          </a:ln>
          <a:effectLst>
            <a:outerShdw blurRad="12699" dist="19938" dir="5400000" algn="tl" rotWithShape="0">
              <a:srgbClr val="000000">
                <a:alpha val="7843"/>
              </a:srgbClr>
            </a:outerShdw>
          </a:effectLst>
        </p:spPr>
      </p:cxnSp>
      <p:cxnSp>
        <p:nvCxnSpPr>
          <p:cNvPr id="123" name="Shape 123"/>
          <p:cNvCxnSpPr/>
          <p:nvPr/>
        </p:nvCxnSpPr>
        <p:spPr>
          <a:xfrm rot="10800000">
            <a:off x="2700002" y="1885038"/>
            <a:ext cx="0" cy="1125611"/>
          </a:xfrm>
          <a:prstGeom prst="straightConnector1">
            <a:avLst/>
          </a:prstGeom>
          <a:noFill/>
          <a:ln w="12700" cap="flat" cmpd="sng">
            <a:solidFill>
              <a:srgbClr val="CBCBCB"/>
            </a:solidFill>
            <a:prstDash val="solid"/>
            <a:round/>
            <a:headEnd type="none" w="med" len="med"/>
            <a:tailEnd type="none" w="med" len="med"/>
          </a:ln>
        </p:spPr>
      </p:cxnSp>
      <p:cxnSp>
        <p:nvCxnSpPr>
          <p:cNvPr id="124" name="Shape 124"/>
          <p:cNvCxnSpPr/>
          <p:nvPr/>
        </p:nvCxnSpPr>
        <p:spPr>
          <a:xfrm rot="10800000">
            <a:off x="2700002" y="3515322"/>
            <a:ext cx="0" cy="1125611"/>
          </a:xfrm>
          <a:prstGeom prst="straightConnector1">
            <a:avLst/>
          </a:prstGeom>
          <a:noFill/>
          <a:ln w="12700" cap="flat" cmpd="sng">
            <a:solidFill>
              <a:srgbClr val="CBCBCB"/>
            </a:solidFill>
            <a:prstDash val="solid"/>
            <a:round/>
            <a:headEnd type="none" w="med" len="med"/>
            <a:tailEnd type="none" w="med" len="med"/>
          </a:ln>
        </p:spPr>
      </p:cxnSp>
      <p:cxnSp>
        <p:nvCxnSpPr>
          <p:cNvPr id="125" name="Shape 125"/>
          <p:cNvCxnSpPr/>
          <p:nvPr/>
        </p:nvCxnSpPr>
        <p:spPr>
          <a:xfrm rot="10800000">
            <a:off x="2700002" y="5156199"/>
            <a:ext cx="0" cy="1125611"/>
          </a:xfrm>
          <a:prstGeom prst="straightConnector1">
            <a:avLst/>
          </a:prstGeom>
          <a:noFill/>
          <a:ln w="12700" cap="flat" cmpd="sng">
            <a:solidFill>
              <a:srgbClr val="CBCBCB"/>
            </a:solidFill>
            <a:prstDash val="solid"/>
            <a:round/>
            <a:headEnd type="none" w="med" len="med"/>
            <a:tailEnd type="none" w="med" len="med"/>
          </a:ln>
        </p:spPr>
      </p:cxnSp>
      <p:sp>
        <p:nvSpPr>
          <p:cNvPr id="126" name="Shape 126"/>
          <p:cNvSpPr>
            <a:spLocks noGrp="1"/>
          </p:cNvSpPr>
          <p:nvPr>
            <p:ph type="pic" idx="2"/>
          </p:nvPr>
        </p:nvSpPr>
        <p:spPr>
          <a:xfrm>
            <a:off x="999671" y="1832133"/>
            <a:ext cx="1397000" cy="1278466"/>
          </a:xfrm>
          <a:prstGeom prst="rect">
            <a:avLst/>
          </a:prstGeom>
          <a:noFill/>
          <a:ln w="9525" cap="flat" cmpd="sng">
            <a:solidFill>
              <a:srgbClr val="E2E2E2"/>
            </a:solidFill>
            <a:prstDash val="solid"/>
            <a:round/>
            <a:headEnd type="none" w="med" len="med"/>
            <a:tailEnd type="none" w="med" len="med"/>
          </a:ln>
        </p:spPr>
        <p:txBody>
          <a:bodyPr lIns="91425" tIns="91425" rIns="91425" bIns="91425" anchor="t" anchorCtr="0"/>
          <a:lstStyle>
            <a:lvl1pPr marL="0" marR="0" lvl="0" indent="0" algn="l" rtl="0">
              <a:spcBef>
                <a:spcPts val="360"/>
              </a:spcBef>
              <a:buClr>
                <a:srgbClr val="161616"/>
              </a:buClr>
              <a:buFont typeface="Arial"/>
              <a:buNone/>
              <a:defRPr sz="1800" b="0" i="0" u="none" strike="noStrike" cap="none">
                <a:solidFill>
                  <a:srgbClr val="161616"/>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
        <p:nvSpPr>
          <p:cNvPr id="127" name="Shape 127"/>
          <p:cNvSpPr>
            <a:spLocks noGrp="1"/>
          </p:cNvSpPr>
          <p:nvPr>
            <p:ph type="pic" idx="3"/>
          </p:nvPr>
        </p:nvSpPr>
        <p:spPr>
          <a:xfrm>
            <a:off x="990600" y="3449026"/>
            <a:ext cx="1397000" cy="1278466"/>
          </a:xfrm>
          <a:prstGeom prst="rect">
            <a:avLst/>
          </a:prstGeom>
          <a:noFill/>
          <a:ln w="9525" cap="flat" cmpd="sng">
            <a:solidFill>
              <a:srgbClr val="E2E2E2"/>
            </a:solidFill>
            <a:prstDash val="solid"/>
            <a:round/>
            <a:headEnd type="none" w="med" len="med"/>
            <a:tailEnd type="none" w="med" len="med"/>
          </a:ln>
        </p:spPr>
        <p:txBody>
          <a:bodyPr lIns="91425" tIns="91425" rIns="91425" bIns="91425" anchor="t" anchorCtr="0"/>
          <a:lstStyle>
            <a:lvl1pPr marL="0" marR="0" lvl="0" indent="0" algn="l" rtl="0">
              <a:spcBef>
                <a:spcPts val="360"/>
              </a:spcBef>
              <a:buClr>
                <a:srgbClr val="161616"/>
              </a:buClr>
              <a:buFont typeface="Arial"/>
              <a:buNone/>
              <a:defRPr sz="1800" b="0" i="0" u="none" strike="noStrike" cap="none">
                <a:solidFill>
                  <a:srgbClr val="161616"/>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
        <p:nvSpPr>
          <p:cNvPr id="128" name="Shape 128"/>
          <p:cNvSpPr>
            <a:spLocks noGrp="1"/>
          </p:cNvSpPr>
          <p:nvPr>
            <p:ph type="pic" idx="4"/>
          </p:nvPr>
        </p:nvSpPr>
        <p:spPr>
          <a:xfrm>
            <a:off x="990600" y="5079621"/>
            <a:ext cx="1397000" cy="1278466"/>
          </a:xfrm>
          <a:prstGeom prst="rect">
            <a:avLst/>
          </a:prstGeom>
          <a:noFill/>
          <a:ln w="9525" cap="flat" cmpd="sng">
            <a:solidFill>
              <a:srgbClr val="E2E2E2"/>
            </a:solidFill>
            <a:prstDash val="solid"/>
            <a:round/>
            <a:headEnd type="none" w="med" len="med"/>
            <a:tailEnd type="none" w="med" len="med"/>
          </a:ln>
        </p:spPr>
        <p:txBody>
          <a:bodyPr lIns="91425" tIns="91425" rIns="91425" bIns="91425" anchor="t" anchorCtr="0"/>
          <a:lstStyle>
            <a:lvl1pPr marL="0" marR="0" lvl="0" indent="0" algn="l" rtl="0">
              <a:spcBef>
                <a:spcPts val="360"/>
              </a:spcBef>
              <a:buClr>
                <a:srgbClr val="161616"/>
              </a:buClr>
              <a:buFont typeface="Arial"/>
              <a:buNone/>
              <a:defRPr sz="1800" b="0" i="0" u="none" strike="noStrike" cap="none">
                <a:solidFill>
                  <a:srgbClr val="161616"/>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
        <p:nvSpPr>
          <p:cNvPr id="129" name="Shape 129"/>
          <p:cNvSpPr txBox="1">
            <a:spLocks noGrp="1"/>
          </p:cNvSpPr>
          <p:nvPr>
            <p:ph type="body" idx="1"/>
          </p:nvPr>
        </p:nvSpPr>
        <p:spPr>
          <a:xfrm>
            <a:off x="2819400" y="1969773"/>
            <a:ext cx="2243138" cy="895350"/>
          </a:xfrm>
          <a:prstGeom prst="rect">
            <a:avLst/>
          </a:prstGeom>
          <a:noFill/>
          <a:ln>
            <a:noFill/>
          </a:ln>
        </p:spPr>
        <p:txBody>
          <a:bodyPr lIns="91425" tIns="91425" rIns="91425" bIns="91425" anchor="ctr" anchorCtr="0"/>
          <a:lstStyle>
            <a:lvl1pPr marL="0" marR="0" lvl="0" indent="0" algn="l" rtl="0">
              <a:spcBef>
                <a:spcPts val="280"/>
              </a:spcBef>
              <a:buClr>
                <a:srgbClr val="666666"/>
              </a:buClr>
              <a:buFont typeface="Arial"/>
              <a:buNone/>
              <a:defRPr sz="1400" b="0" i="0" u="none" strike="noStrike" cap="none">
                <a:solidFill>
                  <a:srgbClr val="666666"/>
                </a:solidFill>
                <a:latin typeface="Cabin"/>
                <a:ea typeface="Cabin"/>
                <a:cs typeface="Cabin"/>
                <a:sym typeface="Cabin"/>
              </a:defRPr>
            </a:lvl1pPr>
            <a:lvl2pPr marL="548640" marR="0" lvl="1" indent="-205740" algn="l" rtl="0">
              <a:spcBef>
                <a:spcPts val="600"/>
              </a:spcBef>
              <a:buClr>
                <a:schemeClr val="accent3"/>
              </a:buClr>
              <a:buSzPct val="100000"/>
              <a:buFont typeface="Arial"/>
              <a:buChar char="•"/>
              <a:defRPr sz="1400" b="0" i="0" u="none" strike="noStrike" cap="none">
                <a:solidFill>
                  <a:srgbClr val="666666"/>
                </a:solidFill>
                <a:latin typeface="Cabin"/>
                <a:ea typeface="Cabin"/>
                <a:cs typeface="Cabin"/>
                <a:sym typeface="Cabin"/>
              </a:defRPr>
            </a:lvl2pPr>
            <a:lvl3pPr marL="822960" marR="0" lvl="2" indent="-149860" algn="l" rtl="0">
              <a:spcBef>
                <a:spcPts val="600"/>
              </a:spcBef>
              <a:buClr>
                <a:srgbClr val="666666"/>
              </a:buClr>
              <a:buSzPct val="100000"/>
              <a:buFont typeface="Merriweather Sans"/>
              <a:buChar char="–"/>
              <a:defRPr sz="1400" b="0" i="0" u="none" strike="noStrike" cap="none">
                <a:solidFill>
                  <a:srgbClr val="666666"/>
                </a:solidFill>
                <a:latin typeface="Cabin"/>
                <a:ea typeface="Cabin"/>
                <a:cs typeface="Cabin"/>
                <a:sym typeface="Cabin"/>
              </a:defRPr>
            </a:lvl3pPr>
            <a:lvl4pPr marL="1600200" marR="0" lvl="3"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4pPr>
            <a:lvl5pPr marL="2057400" marR="0" lvl="4"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
        <p:nvSpPr>
          <p:cNvPr id="130" name="Shape 130"/>
          <p:cNvSpPr txBox="1">
            <a:spLocks noGrp="1"/>
          </p:cNvSpPr>
          <p:nvPr>
            <p:ph type="body" idx="5"/>
          </p:nvPr>
        </p:nvSpPr>
        <p:spPr>
          <a:xfrm>
            <a:off x="2819400" y="3616807"/>
            <a:ext cx="2243138" cy="895350"/>
          </a:xfrm>
          <a:prstGeom prst="rect">
            <a:avLst/>
          </a:prstGeom>
          <a:noFill/>
          <a:ln>
            <a:noFill/>
          </a:ln>
        </p:spPr>
        <p:txBody>
          <a:bodyPr lIns="91425" tIns="91425" rIns="91425" bIns="91425" anchor="ctr" anchorCtr="0"/>
          <a:lstStyle>
            <a:lvl1pPr marL="0" marR="0" lvl="0" indent="0" algn="l" rtl="0">
              <a:spcBef>
                <a:spcPts val="280"/>
              </a:spcBef>
              <a:buClr>
                <a:srgbClr val="666666"/>
              </a:buClr>
              <a:buFont typeface="Arial"/>
              <a:buNone/>
              <a:defRPr sz="1400" b="0" i="0" u="none" strike="noStrike" cap="none">
                <a:solidFill>
                  <a:srgbClr val="666666"/>
                </a:solidFill>
                <a:latin typeface="Cabin"/>
                <a:ea typeface="Cabin"/>
                <a:cs typeface="Cabin"/>
                <a:sym typeface="Cabin"/>
              </a:defRPr>
            </a:lvl1pPr>
            <a:lvl2pPr marL="548640" marR="0" lvl="1" indent="-205740" algn="l" rtl="0">
              <a:spcBef>
                <a:spcPts val="600"/>
              </a:spcBef>
              <a:buClr>
                <a:schemeClr val="accent3"/>
              </a:buClr>
              <a:buSzPct val="100000"/>
              <a:buFont typeface="Arial"/>
              <a:buChar char="•"/>
              <a:defRPr sz="1400" b="0" i="0" u="none" strike="noStrike" cap="none">
                <a:solidFill>
                  <a:srgbClr val="666666"/>
                </a:solidFill>
                <a:latin typeface="Cabin"/>
                <a:ea typeface="Cabin"/>
                <a:cs typeface="Cabin"/>
                <a:sym typeface="Cabin"/>
              </a:defRPr>
            </a:lvl2pPr>
            <a:lvl3pPr marL="822960" marR="0" lvl="2" indent="-149860" algn="l" rtl="0">
              <a:spcBef>
                <a:spcPts val="600"/>
              </a:spcBef>
              <a:buClr>
                <a:srgbClr val="666666"/>
              </a:buClr>
              <a:buSzPct val="100000"/>
              <a:buFont typeface="Merriweather Sans"/>
              <a:buChar char="–"/>
              <a:defRPr sz="1400" b="0" i="0" u="none" strike="noStrike" cap="none">
                <a:solidFill>
                  <a:srgbClr val="666666"/>
                </a:solidFill>
                <a:latin typeface="Cabin"/>
                <a:ea typeface="Cabin"/>
                <a:cs typeface="Cabin"/>
                <a:sym typeface="Cabin"/>
              </a:defRPr>
            </a:lvl3pPr>
            <a:lvl4pPr marL="1600200" marR="0" lvl="3"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4pPr>
            <a:lvl5pPr marL="2057400" marR="0" lvl="4"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
        <p:nvSpPr>
          <p:cNvPr id="131" name="Shape 131"/>
          <p:cNvSpPr txBox="1">
            <a:spLocks noGrp="1"/>
          </p:cNvSpPr>
          <p:nvPr>
            <p:ph type="body" idx="6"/>
          </p:nvPr>
        </p:nvSpPr>
        <p:spPr>
          <a:xfrm>
            <a:off x="2819400" y="5275205"/>
            <a:ext cx="2243138" cy="895350"/>
          </a:xfrm>
          <a:prstGeom prst="rect">
            <a:avLst/>
          </a:prstGeom>
          <a:noFill/>
          <a:ln>
            <a:noFill/>
          </a:ln>
        </p:spPr>
        <p:txBody>
          <a:bodyPr lIns="91425" tIns="91425" rIns="91425" bIns="91425" anchor="ctr" anchorCtr="0"/>
          <a:lstStyle>
            <a:lvl1pPr marL="0" marR="0" lvl="0" indent="0" algn="l" rtl="0">
              <a:spcBef>
                <a:spcPts val="280"/>
              </a:spcBef>
              <a:buClr>
                <a:srgbClr val="666666"/>
              </a:buClr>
              <a:buFont typeface="Arial"/>
              <a:buNone/>
              <a:defRPr sz="1400" b="0" i="0" u="none" strike="noStrike" cap="none">
                <a:solidFill>
                  <a:srgbClr val="666666"/>
                </a:solidFill>
                <a:latin typeface="Cabin"/>
                <a:ea typeface="Cabin"/>
                <a:cs typeface="Cabin"/>
                <a:sym typeface="Cabin"/>
              </a:defRPr>
            </a:lvl1pPr>
            <a:lvl2pPr marL="548640" marR="0" lvl="1" indent="-205740" algn="l" rtl="0">
              <a:spcBef>
                <a:spcPts val="600"/>
              </a:spcBef>
              <a:buClr>
                <a:schemeClr val="accent3"/>
              </a:buClr>
              <a:buSzPct val="100000"/>
              <a:buFont typeface="Arial"/>
              <a:buChar char="•"/>
              <a:defRPr sz="1400" b="0" i="0" u="none" strike="noStrike" cap="none">
                <a:solidFill>
                  <a:srgbClr val="666666"/>
                </a:solidFill>
                <a:latin typeface="Cabin"/>
                <a:ea typeface="Cabin"/>
                <a:cs typeface="Cabin"/>
                <a:sym typeface="Cabin"/>
              </a:defRPr>
            </a:lvl2pPr>
            <a:lvl3pPr marL="822960" marR="0" lvl="2" indent="-149860" algn="l" rtl="0">
              <a:spcBef>
                <a:spcPts val="600"/>
              </a:spcBef>
              <a:buClr>
                <a:srgbClr val="666666"/>
              </a:buClr>
              <a:buSzPct val="100000"/>
              <a:buFont typeface="Merriweather Sans"/>
              <a:buChar char="–"/>
              <a:defRPr sz="1400" b="0" i="0" u="none" strike="noStrike" cap="none">
                <a:solidFill>
                  <a:srgbClr val="666666"/>
                </a:solidFill>
                <a:latin typeface="Cabin"/>
                <a:ea typeface="Cabin"/>
                <a:cs typeface="Cabin"/>
                <a:sym typeface="Cabin"/>
              </a:defRPr>
            </a:lvl3pPr>
            <a:lvl4pPr marL="1600200" marR="0" lvl="3"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4pPr>
            <a:lvl5pPr marL="2057400" marR="0" lvl="4"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
        <p:nvSpPr>
          <p:cNvPr id="132" name="Shape 132"/>
          <p:cNvSpPr txBox="1">
            <a:spLocks noGrp="1"/>
          </p:cNvSpPr>
          <p:nvPr>
            <p:ph type="title"/>
          </p:nvPr>
        </p:nvSpPr>
        <p:spPr>
          <a:xfrm>
            <a:off x="457200" y="275167"/>
            <a:ext cx="8229600" cy="873504"/>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bin"/>
              <a:buNone/>
              <a:defRPr sz="3400" b="0" i="0" u="none" strike="noStrike" cap="none">
                <a:solidFill>
                  <a:schemeClr val="dk1"/>
                </a:solidFill>
                <a:latin typeface="Cabin"/>
                <a:ea typeface="Cabin"/>
                <a:cs typeface="Cabin"/>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133" name="Shape 133" descr="smalldots_cropper.png"/>
          <p:cNvPicPr preferRelativeResize="0"/>
          <p:nvPr/>
        </p:nvPicPr>
        <p:blipFill rotWithShape="1">
          <a:blip r:embed="rId3">
            <a:alphaModFix/>
          </a:blip>
          <a:srcRect r="52577" b="22181"/>
          <a:stretch/>
        </p:blipFill>
        <p:spPr>
          <a:xfrm>
            <a:off x="6071133" y="4301269"/>
            <a:ext cx="3072865" cy="255672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Quote/Data">
    <p:spTree>
      <p:nvGrpSpPr>
        <p:cNvPr id="1" name="Shape 134"/>
        <p:cNvGrpSpPr/>
        <p:nvPr/>
      </p:nvGrpSpPr>
      <p:grpSpPr>
        <a:xfrm>
          <a:off x="0" y="0"/>
          <a:ext cx="0" cy="0"/>
          <a:chOff x="0" y="0"/>
          <a:chExt cx="0" cy="0"/>
        </a:xfrm>
      </p:grpSpPr>
      <p:pic>
        <p:nvPicPr>
          <p:cNvPr id="135" name="Shape 135" descr="bg2.jpg"/>
          <p:cNvPicPr preferRelativeResize="0"/>
          <p:nvPr/>
        </p:nvPicPr>
        <p:blipFill rotWithShape="1">
          <a:blip r:embed="rId2">
            <a:alphaModFix/>
          </a:blip>
          <a:srcRect/>
          <a:stretch/>
        </p:blipFill>
        <p:spPr>
          <a:xfrm>
            <a:off x="13527" y="0"/>
            <a:ext cx="9130472" cy="6858000"/>
          </a:xfrm>
          <a:prstGeom prst="rect">
            <a:avLst/>
          </a:prstGeom>
          <a:noFill/>
          <a:ln>
            <a:noFill/>
          </a:ln>
        </p:spPr>
      </p:pic>
      <p:sp>
        <p:nvSpPr>
          <p:cNvPr id="136" name="Shape 136"/>
          <p:cNvSpPr txBox="1">
            <a:spLocks noGrp="1"/>
          </p:cNvSpPr>
          <p:nvPr>
            <p:ph type="body" idx="1"/>
          </p:nvPr>
        </p:nvSpPr>
        <p:spPr>
          <a:xfrm>
            <a:off x="2080490" y="2108200"/>
            <a:ext cx="6336145" cy="2348996"/>
          </a:xfrm>
          <a:prstGeom prst="rect">
            <a:avLst/>
          </a:prstGeom>
          <a:noFill/>
          <a:ln>
            <a:noFill/>
          </a:ln>
        </p:spPr>
        <p:txBody>
          <a:bodyPr lIns="91425" tIns="91425" rIns="91425" bIns="91425" anchor="t" anchorCtr="0"/>
          <a:lstStyle>
            <a:lvl1pPr marL="0" marR="0" lvl="0" indent="0" algn="l" rtl="0">
              <a:spcBef>
                <a:spcPts val="560"/>
              </a:spcBef>
              <a:buClr>
                <a:schemeClr val="dk1"/>
              </a:buClr>
              <a:buFont typeface="Arial"/>
              <a:buNone/>
              <a:defRPr sz="2800" b="0" i="0" u="none" strike="noStrike" cap="none">
                <a:solidFill>
                  <a:schemeClr val="dk1"/>
                </a:solidFill>
                <a:latin typeface="Cabin"/>
                <a:ea typeface="Cabin"/>
                <a:cs typeface="Cabin"/>
                <a:sym typeface="Cabin"/>
              </a:defRPr>
            </a:lvl1pPr>
            <a:lvl2pPr marL="548640" marR="0" lvl="1" indent="-205740" algn="l" rtl="0">
              <a:spcBef>
                <a:spcPts val="600"/>
              </a:spcBef>
              <a:buClr>
                <a:schemeClr val="accent3"/>
              </a:buClr>
              <a:buSzPct val="100000"/>
              <a:buFont typeface="Arial"/>
              <a:buChar char="•"/>
              <a:defRPr sz="1400" b="0" i="0" u="none" strike="noStrike" cap="none">
                <a:solidFill>
                  <a:srgbClr val="666666"/>
                </a:solidFill>
                <a:latin typeface="Cabin"/>
                <a:ea typeface="Cabin"/>
                <a:cs typeface="Cabin"/>
                <a:sym typeface="Cabin"/>
              </a:defRPr>
            </a:lvl2pPr>
            <a:lvl3pPr marL="822960" marR="0" lvl="2" indent="-149860" algn="l" rtl="0">
              <a:spcBef>
                <a:spcPts val="600"/>
              </a:spcBef>
              <a:buClr>
                <a:srgbClr val="666666"/>
              </a:buClr>
              <a:buSzPct val="100000"/>
              <a:buFont typeface="Merriweather Sans"/>
              <a:buChar char="–"/>
              <a:defRPr sz="1400" b="0" i="0" u="none" strike="noStrike" cap="none">
                <a:solidFill>
                  <a:srgbClr val="666666"/>
                </a:solidFill>
                <a:latin typeface="Cabin"/>
                <a:ea typeface="Cabin"/>
                <a:cs typeface="Cabin"/>
                <a:sym typeface="Cabin"/>
              </a:defRPr>
            </a:lvl3pPr>
            <a:lvl4pPr marL="1600200" marR="0" lvl="3"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4pPr>
            <a:lvl5pPr marL="2057400" marR="0" lvl="4"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
        <p:nvSpPr>
          <p:cNvPr id="137" name="Shape 137"/>
          <p:cNvSpPr txBox="1">
            <a:spLocks noGrp="1"/>
          </p:cNvSpPr>
          <p:nvPr>
            <p:ph type="body" idx="2"/>
          </p:nvPr>
        </p:nvSpPr>
        <p:spPr>
          <a:xfrm>
            <a:off x="5791200" y="4457198"/>
            <a:ext cx="2590800" cy="431030"/>
          </a:xfrm>
          <a:prstGeom prst="rect">
            <a:avLst/>
          </a:prstGeom>
          <a:noFill/>
          <a:ln>
            <a:noFill/>
          </a:ln>
        </p:spPr>
        <p:txBody>
          <a:bodyPr lIns="91425" tIns="91425" rIns="91425" bIns="91425" anchor="t" anchorCtr="0"/>
          <a:lstStyle>
            <a:lvl1pPr marL="0" marR="0" lvl="0" indent="0" algn="l" rtl="0">
              <a:spcBef>
                <a:spcPts val="280"/>
              </a:spcBef>
              <a:buClr>
                <a:srgbClr val="A9A9A9"/>
              </a:buClr>
              <a:buFont typeface="Arial"/>
              <a:buNone/>
              <a:defRPr sz="1400" b="0" i="1" u="none" strike="noStrike" cap="none">
                <a:solidFill>
                  <a:srgbClr val="A9A9A9"/>
                </a:solidFill>
                <a:latin typeface="Cabin"/>
                <a:ea typeface="Cabin"/>
                <a:cs typeface="Cabin"/>
                <a:sym typeface="Cabin"/>
              </a:defRPr>
            </a:lvl1pPr>
            <a:lvl2pPr marL="548640" marR="0" lvl="1" indent="-205740" algn="l" rtl="0">
              <a:spcBef>
                <a:spcPts val="600"/>
              </a:spcBef>
              <a:buClr>
                <a:schemeClr val="accent3"/>
              </a:buClr>
              <a:buSzPct val="100000"/>
              <a:buFont typeface="Arial"/>
              <a:buChar char="•"/>
              <a:defRPr sz="1400" b="0" i="0" u="none" strike="noStrike" cap="none">
                <a:solidFill>
                  <a:srgbClr val="666666"/>
                </a:solidFill>
                <a:latin typeface="Cabin"/>
                <a:ea typeface="Cabin"/>
                <a:cs typeface="Cabin"/>
                <a:sym typeface="Cabin"/>
              </a:defRPr>
            </a:lvl2pPr>
            <a:lvl3pPr marL="822960" marR="0" lvl="2" indent="-149860" algn="l" rtl="0">
              <a:spcBef>
                <a:spcPts val="600"/>
              </a:spcBef>
              <a:buClr>
                <a:srgbClr val="666666"/>
              </a:buClr>
              <a:buSzPct val="100000"/>
              <a:buFont typeface="Merriweather Sans"/>
              <a:buChar char="–"/>
              <a:defRPr sz="1400" b="0" i="0" u="none" strike="noStrike" cap="none">
                <a:solidFill>
                  <a:srgbClr val="666666"/>
                </a:solidFill>
                <a:latin typeface="Cabin"/>
                <a:ea typeface="Cabin"/>
                <a:cs typeface="Cabin"/>
                <a:sym typeface="Cabin"/>
              </a:defRPr>
            </a:lvl3pPr>
            <a:lvl4pPr marL="1600200" marR="0" lvl="3"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4pPr>
            <a:lvl5pPr marL="2057400" marR="0" lvl="4"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pic>
        <p:nvPicPr>
          <p:cNvPr id="138" name="Shape 138" descr="circles_lines.png"/>
          <p:cNvPicPr preferRelativeResize="0"/>
          <p:nvPr/>
        </p:nvPicPr>
        <p:blipFill rotWithShape="1">
          <a:blip r:embed="rId3">
            <a:alphaModFix/>
          </a:blip>
          <a:srcRect/>
          <a:stretch/>
        </p:blipFill>
        <p:spPr>
          <a:xfrm rot="5400000">
            <a:off x="-1665409" y="2449679"/>
            <a:ext cx="6191212" cy="486929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Quote/Data">
    <p:spTree>
      <p:nvGrpSpPr>
        <p:cNvPr id="1" name="Shape 139"/>
        <p:cNvGrpSpPr/>
        <p:nvPr/>
      </p:nvGrpSpPr>
      <p:grpSpPr>
        <a:xfrm>
          <a:off x="0" y="0"/>
          <a:ext cx="0" cy="0"/>
          <a:chOff x="0" y="0"/>
          <a:chExt cx="0" cy="0"/>
        </a:xfrm>
      </p:grpSpPr>
      <p:pic>
        <p:nvPicPr>
          <p:cNvPr id="140" name="Shape 140" descr="bg2.jpg"/>
          <p:cNvPicPr preferRelativeResize="0"/>
          <p:nvPr/>
        </p:nvPicPr>
        <p:blipFill rotWithShape="1">
          <a:blip r:embed="rId2">
            <a:alphaModFix/>
          </a:blip>
          <a:srcRect/>
          <a:stretch/>
        </p:blipFill>
        <p:spPr>
          <a:xfrm>
            <a:off x="13527" y="0"/>
            <a:ext cx="9130472" cy="6858000"/>
          </a:xfrm>
          <a:prstGeom prst="rect">
            <a:avLst/>
          </a:prstGeom>
          <a:noFill/>
          <a:ln>
            <a:noFill/>
          </a:ln>
        </p:spPr>
      </p:pic>
      <p:sp>
        <p:nvSpPr>
          <p:cNvPr id="141" name="Shape 141"/>
          <p:cNvSpPr txBox="1">
            <a:spLocks noGrp="1"/>
          </p:cNvSpPr>
          <p:nvPr>
            <p:ph type="body" idx="1"/>
          </p:nvPr>
        </p:nvSpPr>
        <p:spPr>
          <a:xfrm>
            <a:off x="2080490" y="2108200"/>
            <a:ext cx="6336145" cy="2348996"/>
          </a:xfrm>
          <a:prstGeom prst="rect">
            <a:avLst/>
          </a:prstGeom>
          <a:noFill/>
          <a:ln>
            <a:noFill/>
          </a:ln>
        </p:spPr>
        <p:txBody>
          <a:bodyPr lIns="91425" tIns="91425" rIns="91425" bIns="91425" anchor="t" anchorCtr="0"/>
          <a:lstStyle>
            <a:lvl1pPr marL="0" marR="0" lvl="0" indent="0" algn="l" rtl="0">
              <a:spcBef>
                <a:spcPts val="560"/>
              </a:spcBef>
              <a:buClr>
                <a:schemeClr val="dk1"/>
              </a:buClr>
              <a:buFont typeface="Arial"/>
              <a:buNone/>
              <a:defRPr sz="2800" b="0" i="0" u="none" strike="noStrike" cap="none">
                <a:solidFill>
                  <a:schemeClr val="dk1"/>
                </a:solidFill>
                <a:latin typeface="Cabin"/>
                <a:ea typeface="Cabin"/>
                <a:cs typeface="Cabin"/>
                <a:sym typeface="Cabin"/>
              </a:defRPr>
            </a:lvl1pPr>
            <a:lvl2pPr marL="548640" marR="0" lvl="1" indent="-205740" algn="l" rtl="0">
              <a:spcBef>
                <a:spcPts val="600"/>
              </a:spcBef>
              <a:buClr>
                <a:schemeClr val="accent3"/>
              </a:buClr>
              <a:buSzPct val="100000"/>
              <a:buFont typeface="Arial"/>
              <a:buChar char="•"/>
              <a:defRPr sz="1400" b="0" i="0" u="none" strike="noStrike" cap="none">
                <a:solidFill>
                  <a:srgbClr val="666666"/>
                </a:solidFill>
                <a:latin typeface="Cabin"/>
                <a:ea typeface="Cabin"/>
                <a:cs typeface="Cabin"/>
                <a:sym typeface="Cabin"/>
              </a:defRPr>
            </a:lvl2pPr>
            <a:lvl3pPr marL="822960" marR="0" lvl="2" indent="-149860" algn="l" rtl="0">
              <a:spcBef>
                <a:spcPts val="600"/>
              </a:spcBef>
              <a:buClr>
                <a:srgbClr val="666666"/>
              </a:buClr>
              <a:buSzPct val="100000"/>
              <a:buFont typeface="Merriweather Sans"/>
              <a:buChar char="–"/>
              <a:defRPr sz="1400" b="0" i="0" u="none" strike="noStrike" cap="none">
                <a:solidFill>
                  <a:srgbClr val="666666"/>
                </a:solidFill>
                <a:latin typeface="Cabin"/>
                <a:ea typeface="Cabin"/>
                <a:cs typeface="Cabin"/>
                <a:sym typeface="Cabin"/>
              </a:defRPr>
            </a:lvl3pPr>
            <a:lvl4pPr marL="1600200" marR="0" lvl="3"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4pPr>
            <a:lvl5pPr marL="2057400" marR="0" lvl="4"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
        <p:nvSpPr>
          <p:cNvPr id="142" name="Shape 142"/>
          <p:cNvSpPr txBox="1">
            <a:spLocks noGrp="1"/>
          </p:cNvSpPr>
          <p:nvPr>
            <p:ph type="body" idx="2"/>
          </p:nvPr>
        </p:nvSpPr>
        <p:spPr>
          <a:xfrm>
            <a:off x="5791200" y="4457198"/>
            <a:ext cx="2590800" cy="431030"/>
          </a:xfrm>
          <a:prstGeom prst="rect">
            <a:avLst/>
          </a:prstGeom>
          <a:noFill/>
          <a:ln>
            <a:noFill/>
          </a:ln>
        </p:spPr>
        <p:txBody>
          <a:bodyPr lIns="91425" tIns="91425" rIns="91425" bIns="91425" anchor="t" anchorCtr="0"/>
          <a:lstStyle>
            <a:lvl1pPr marL="0" marR="0" lvl="0" indent="0" algn="l" rtl="0">
              <a:spcBef>
                <a:spcPts val="280"/>
              </a:spcBef>
              <a:buClr>
                <a:srgbClr val="A9A9A9"/>
              </a:buClr>
              <a:buFont typeface="Arial"/>
              <a:buNone/>
              <a:defRPr sz="1400" b="0" i="1" u="none" strike="noStrike" cap="none">
                <a:solidFill>
                  <a:srgbClr val="A9A9A9"/>
                </a:solidFill>
                <a:latin typeface="Cabin"/>
                <a:ea typeface="Cabin"/>
                <a:cs typeface="Cabin"/>
                <a:sym typeface="Cabin"/>
              </a:defRPr>
            </a:lvl1pPr>
            <a:lvl2pPr marL="548640" marR="0" lvl="1" indent="-205740" algn="l" rtl="0">
              <a:spcBef>
                <a:spcPts val="600"/>
              </a:spcBef>
              <a:buClr>
                <a:schemeClr val="accent3"/>
              </a:buClr>
              <a:buSzPct val="100000"/>
              <a:buFont typeface="Arial"/>
              <a:buChar char="•"/>
              <a:defRPr sz="1400" b="0" i="0" u="none" strike="noStrike" cap="none">
                <a:solidFill>
                  <a:srgbClr val="666666"/>
                </a:solidFill>
                <a:latin typeface="Cabin"/>
                <a:ea typeface="Cabin"/>
                <a:cs typeface="Cabin"/>
                <a:sym typeface="Cabin"/>
              </a:defRPr>
            </a:lvl2pPr>
            <a:lvl3pPr marL="822960" marR="0" lvl="2" indent="-149860" algn="l" rtl="0">
              <a:spcBef>
                <a:spcPts val="600"/>
              </a:spcBef>
              <a:buClr>
                <a:srgbClr val="666666"/>
              </a:buClr>
              <a:buSzPct val="100000"/>
              <a:buFont typeface="Merriweather Sans"/>
              <a:buChar char="–"/>
              <a:defRPr sz="1400" b="0" i="0" u="none" strike="noStrike" cap="none">
                <a:solidFill>
                  <a:srgbClr val="666666"/>
                </a:solidFill>
                <a:latin typeface="Cabin"/>
                <a:ea typeface="Cabin"/>
                <a:cs typeface="Cabin"/>
                <a:sym typeface="Cabin"/>
              </a:defRPr>
            </a:lvl3pPr>
            <a:lvl4pPr marL="1600200" marR="0" lvl="3"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4pPr>
            <a:lvl5pPr marL="2057400" marR="0" lvl="4"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pic>
        <p:nvPicPr>
          <p:cNvPr id="143" name="Shape 143" descr="lines3.eps"/>
          <p:cNvPicPr preferRelativeResize="0"/>
          <p:nvPr/>
        </p:nvPicPr>
        <p:blipFill rotWithShape="1">
          <a:blip r:embed="rId3">
            <a:alphaModFix/>
          </a:blip>
          <a:srcRect/>
          <a:stretch/>
        </p:blipFill>
        <p:spPr>
          <a:xfrm>
            <a:off x="-54925" y="5251528"/>
            <a:ext cx="9277314" cy="160647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Main Body">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457200" y="1600200"/>
            <a:ext cx="8229600" cy="4525433"/>
          </a:xfrm>
          <a:prstGeom prst="rect">
            <a:avLst/>
          </a:prstGeom>
          <a:noFill/>
          <a:ln>
            <a:noFill/>
          </a:ln>
        </p:spPr>
        <p:txBody>
          <a:bodyPr lIns="91425" tIns="91425" rIns="91425" bIns="91425" anchor="t" anchorCtr="0"/>
          <a:lstStyle>
            <a:lvl1pPr marL="0" marR="0" lvl="0" indent="0" algn="l" rtl="0">
              <a:spcBef>
                <a:spcPts val="340"/>
              </a:spcBef>
              <a:buClr>
                <a:srgbClr val="161616"/>
              </a:buClr>
              <a:buFont typeface="Arial"/>
              <a:buNone/>
              <a:defRPr sz="1700" b="0" i="0" u="none" strike="noStrike" cap="none">
                <a:solidFill>
                  <a:srgbClr val="161616"/>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39700" algn="l" rtl="0">
              <a:spcBef>
                <a:spcPts val="280"/>
              </a:spcBef>
              <a:buClr>
                <a:srgbClr val="161616"/>
              </a:buClr>
              <a:buSzPct val="100000"/>
              <a:buFont typeface="Arial"/>
              <a:buChar char="–"/>
              <a:defRPr sz="1400" b="0" i="0" u="none" strike="noStrike" cap="none">
                <a:solidFill>
                  <a:srgbClr val="161616"/>
                </a:solidFill>
                <a:latin typeface="Cabin"/>
                <a:ea typeface="Cabin"/>
                <a:cs typeface="Cabin"/>
                <a:sym typeface="Cabin"/>
              </a:defRPr>
            </a:lvl4pPr>
            <a:lvl5pPr marL="2057400" marR="0" lvl="4" indent="-139700" algn="l" rtl="0">
              <a:spcBef>
                <a:spcPts val="280"/>
              </a:spcBef>
              <a:buClr>
                <a:srgbClr val="161616"/>
              </a:buClr>
              <a:buSzPct val="100000"/>
              <a:buFont typeface="Arial"/>
              <a:buChar char="»"/>
              <a:defRPr sz="14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cxnSp>
        <p:nvCxnSpPr>
          <p:cNvPr id="146" name="Shape 146"/>
          <p:cNvCxnSpPr/>
          <p:nvPr/>
        </p:nvCxnSpPr>
        <p:spPr>
          <a:xfrm>
            <a:off x="0" y="994151"/>
            <a:ext cx="4227870" cy="0"/>
          </a:xfrm>
          <a:prstGeom prst="straightConnector1">
            <a:avLst/>
          </a:prstGeom>
          <a:noFill/>
          <a:ln w="25400" cap="flat" cmpd="sng">
            <a:solidFill>
              <a:srgbClr val="FFFFFF"/>
            </a:solidFill>
            <a:prstDash val="solid"/>
            <a:round/>
            <a:headEnd type="none" w="med" len="med"/>
            <a:tailEnd type="none" w="med" len="med"/>
          </a:ln>
          <a:effectLst>
            <a:outerShdw blurRad="12699" dist="19938" dir="5400000" algn="tl" rotWithShape="0">
              <a:srgbClr val="000000">
                <a:alpha val="7843"/>
              </a:srgbClr>
            </a:outerShdw>
          </a:effectLst>
        </p:spPr>
      </p:cxnSp>
      <p:sp>
        <p:nvSpPr>
          <p:cNvPr id="147" name="Shape 147"/>
          <p:cNvSpPr txBox="1">
            <a:spLocks noGrp="1"/>
          </p:cNvSpPr>
          <p:nvPr>
            <p:ph type="title"/>
          </p:nvPr>
        </p:nvSpPr>
        <p:spPr>
          <a:xfrm>
            <a:off x="457200" y="275167"/>
            <a:ext cx="8229600" cy="873504"/>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bin"/>
              <a:buNone/>
              <a:defRPr sz="3400" b="0" i="0" u="none" strike="noStrike" cap="none">
                <a:solidFill>
                  <a:schemeClr val="dk1"/>
                </a:solidFill>
                <a:latin typeface="Cabin"/>
                <a:ea typeface="Cabin"/>
                <a:cs typeface="Cabin"/>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Full Photo">
    <p:spTree>
      <p:nvGrpSpPr>
        <p:cNvPr id="1" name="Shape 148"/>
        <p:cNvGrpSpPr/>
        <p:nvPr/>
      </p:nvGrpSpPr>
      <p:grpSpPr>
        <a:xfrm>
          <a:off x="0" y="0"/>
          <a:ext cx="0" cy="0"/>
          <a:chOff x="0" y="0"/>
          <a:chExt cx="0" cy="0"/>
        </a:xfrm>
      </p:grpSpPr>
      <p:sp>
        <p:nvSpPr>
          <p:cNvPr id="149" name="Shape 149"/>
          <p:cNvSpPr>
            <a:spLocks noGrp="1"/>
          </p:cNvSpPr>
          <p:nvPr>
            <p:ph type="pic" idx="2"/>
          </p:nvPr>
        </p:nvSpPr>
        <p:spPr>
          <a:xfrm>
            <a:off x="465968" y="1600200"/>
            <a:ext cx="8212064" cy="4687359"/>
          </a:xfrm>
          <a:prstGeom prst="rect">
            <a:avLst/>
          </a:prstGeom>
          <a:noFill/>
          <a:ln w="952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spcBef>
                <a:spcPts val="340"/>
              </a:spcBef>
              <a:buClr>
                <a:srgbClr val="161616"/>
              </a:buClr>
              <a:buFont typeface="Arial"/>
              <a:buNone/>
              <a:defRPr sz="1700" b="0" i="0" u="none" strike="noStrike" cap="none">
                <a:solidFill>
                  <a:srgbClr val="161616"/>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cxnSp>
        <p:nvCxnSpPr>
          <p:cNvPr id="150" name="Shape 150"/>
          <p:cNvCxnSpPr/>
          <p:nvPr/>
        </p:nvCxnSpPr>
        <p:spPr>
          <a:xfrm>
            <a:off x="0" y="994151"/>
            <a:ext cx="4227870" cy="0"/>
          </a:xfrm>
          <a:prstGeom prst="straightConnector1">
            <a:avLst/>
          </a:prstGeom>
          <a:noFill/>
          <a:ln w="25400" cap="flat" cmpd="sng">
            <a:solidFill>
              <a:srgbClr val="FFFFFF"/>
            </a:solidFill>
            <a:prstDash val="solid"/>
            <a:round/>
            <a:headEnd type="none" w="med" len="med"/>
            <a:tailEnd type="none" w="med" len="med"/>
          </a:ln>
          <a:effectLst>
            <a:outerShdw blurRad="12699" dist="19938" dir="5400000" algn="tl" rotWithShape="0">
              <a:srgbClr val="000000">
                <a:alpha val="7843"/>
              </a:srgbClr>
            </a:outerShdw>
          </a:effectLst>
        </p:spPr>
      </p:cxnSp>
      <p:sp>
        <p:nvSpPr>
          <p:cNvPr id="151" name="Shape 151"/>
          <p:cNvSpPr txBox="1">
            <a:spLocks noGrp="1"/>
          </p:cNvSpPr>
          <p:nvPr>
            <p:ph type="title"/>
          </p:nvPr>
        </p:nvSpPr>
        <p:spPr>
          <a:xfrm>
            <a:off x="457200" y="275167"/>
            <a:ext cx="8229600" cy="873504"/>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bin"/>
              <a:buNone/>
              <a:defRPr sz="3400" b="0" i="0" u="none" strike="noStrike" cap="none">
                <a:solidFill>
                  <a:schemeClr val="dk1"/>
                </a:solidFill>
                <a:latin typeface="Cabin"/>
                <a:ea typeface="Cabin"/>
                <a:cs typeface="Cabin"/>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Timeline">
    <p:spTree>
      <p:nvGrpSpPr>
        <p:cNvPr id="1" name="Shape 152"/>
        <p:cNvGrpSpPr/>
        <p:nvPr/>
      </p:nvGrpSpPr>
      <p:grpSpPr>
        <a:xfrm>
          <a:off x="0" y="0"/>
          <a:ext cx="0" cy="0"/>
          <a:chOff x="0" y="0"/>
          <a:chExt cx="0" cy="0"/>
        </a:xfrm>
      </p:grpSpPr>
      <p:pic>
        <p:nvPicPr>
          <p:cNvPr id="153" name="Shape 153"/>
          <p:cNvPicPr preferRelativeResize="0"/>
          <p:nvPr/>
        </p:nvPicPr>
        <p:blipFill rotWithShape="1">
          <a:blip r:embed="rId2">
            <a:alphaModFix/>
          </a:blip>
          <a:srcRect/>
          <a:stretch/>
        </p:blipFill>
        <p:spPr>
          <a:xfrm>
            <a:off x="0" y="0"/>
            <a:ext cx="9130472" cy="6857999"/>
          </a:xfrm>
          <a:prstGeom prst="rect">
            <a:avLst/>
          </a:prstGeom>
          <a:noFill/>
          <a:ln>
            <a:noFill/>
          </a:ln>
        </p:spPr>
      </p:pic>
      <p:sp>
        <p:nvSpPr>
          <p:cNvPr id="154" name="Shape 154"/>
          <p:cNvSpPr txBox="1">
            <a:spLocks noGrp="1"/>
          </p:cNvSpPr>
          <p:nvPr>
            <p:ph type="body" idx="1"/>
          </p:nvPr>
        </p:nvSpPr>
        <p:spPr>
          <a:xfrm>
            <a:off x="425722" y="307344"/>
            <a:ext cx="8292270" cy="1039283"/>
          </a:xfrm>
          <a:prstGeom prst="rect">
            <a:avLst/>
          </a:prstGeom>
          <a:noFill/>
          <a:ln>
            <a:noFill/>
          </a:ln>
        </p:spPr>
        <p:txBody>
          <a:bodyPr lIns="91425" tIns="91425" rIns="91425" bIns="91425" anchor="t" anchorCtr="0"/>
          <a:lstStyle>
            <a:lvl1pPr marL="0" marR="0" lvl="0" indent="0" algn="ctr" rtl="0">
              <a:spcBef>
                <a:spcPts val="680"/>
              </a:spcBef>
              <a:buClr>
                <a:srgbClr val="1F447D"/>
              </a:buClr>
              <a:buFont typeface="Arial"/>
              <a:buNone/>
              <a:defRPr sz="3400" b="0" i="0" u="none" strike="noStrike" cap="none">
                <a:solidFill>
                  <a:srgbClr val="1F447D"/>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Full Photo">
    <p:spTree>
      <p:nvGrpSpPr>
        <p:cNvPr id="1" name="Shape 21"/>
        <p:cNvGrpSpPr/>
        <p:nvPr/>
      </p:nvGrpSpPr>
      <p:grpSpPr>
        <a:xfrm>
          <a:off x="0" y="0"/>
          <a:ext cx="0" cy="0"/>
          <a:chOff x="0" y="0"/>
          <a:chExt cx="0" cy="0"/>
        </a:xfrm>
      </p:grpSpPr>
      <p:sp>
        <p:nvSpPr>
          <p:cNvPr id="22" name="Shape 22"/>
          <p:cNvSpPr>
            <a:spLocks noGrp="1"/>
          </p:cNvSpPr>
          <p:nvPr>
            <p:ph type="pic" idx="2"/>
          </p:nvPr>
        </p:nvSpPr>
        <p:spPr>
          <a:xfrm>
            <a:off x="465968" y="1600200"/>
            <a:ext cx="8212064" cy="4687359"/>
          </a:xfrm>
          <a:prstGeom prst="rect">
            <a:avLst/>
          </a:prstGeom>
          <a:noFill/>
          <a:ln w="952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spcBef>
                <a:spcPts val="340"/>
              </a:spcBef>
              <a:buClr>
                <a:srgbClr val="161616"/>
              </a:buClr>
              <a:buFont typeface="Arial"/>
              <a:buNone/>
              <a:defRPr sz="1700" b="0" i="0" u="none" strike="noStrike" cap="none">
                <a:solidFill>
                  <a:srgbClr val="161616"/>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cxnSp>
        <p:nvCxnSpPr>
          <p:cNvPr id="23" name="Shape 23"/>
          <p:cNvCxnSpPr/>
          <p:nvPr/>
        </p:nvCxnSpPr>
        <p:spPr>
          <a:xfrm>
            <a:off x="0" y="994151"/>
            <a:ext cx="4227870" cy="0"/>
          </a:xfrm>
          <a:prstGeom prst="straightConnector1">
            <a:avLst/>
          </a:prstGeom>
          <a:noFill/>
          <a:ln w="25400" cap="flat" cmpd="sng">
            <a:solidFill>
              <a:srgbClr val="FFFFFF"/>
            </a:solidFill>
            <a:prstDash val="solid"/>
            <a:round/>
            <a:headEnd type="none" w="med" len="med"/>
            <a:tailEnd type="none" w="med" len="med"/>
          </a:ln>
          <a:effectLst>
            <a:outerShdw blurRad="12699" dist="19938" dir="5400000" algn="tl" rotWithShape="0">
              <a:srgbClr val="000000">
                <a:alpha val="7843"/>
              </a:srgbClr>
            </a:outerShdw>
          </a:effectLst>
        </p:spPr>
      </p:cxnSp>
      <p:sp>
        <p:nvSpPr>
          <p:cNvPr id="24" name="Shape 24"/>
          <p:cNvSpPr txBox="1">
            <a:spLocks noGrp="1"/>
          </p:cNvSpPr>
          <p:nvPr>
            <p:ph type="title"/>
          </p:nvPr>
        </p:nvSpPr>
        <p:spPr>
          <a:xfrm>
            <a:off x="457200" y="275167"/>
            <a:ext cx="8229600" cy="873504"/>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bin"/>
              <a:buNone/>
              <a:defRPr sz="3400" b="0" i="0" u="none" strike="noStrike" cap="none">
                <a:solidFill>
                  <a:schemeClr val="dk1"/>
                </a:solidFill>
                <a:latin typeface="Cabin"/>
                <a:ea typeface="Cabin"/>
                <a:cs typeface="Cabin"/>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3_Quote/Data">
    <p:spTree>
      <p:nvGrpSpPr>
        <p:cNvPr id="1" name="Shape 155"/>
        <p:cNvGrpSpPr/>
        <p:nvPr/>
      </p:nvGrpSpPr>
      <p:grpSpPr>
        <a:xfrm>
          <a:off x="0" y="0"/>
          <a:ext cx="0" cy="0"/>
          <a:chOff x="0" y="0"/>
          <a:chExt cx="0" cy="0"/>
        </a:xfrm>
      </p:grpSpPr>
      <p:pic>
        <p:nvPicPr>
          <p:cNvPr id="156" name="Shape 156" descr="bg2.jpg"/>
          <p:cNvPicPr preferRelativeResize="0"/>
          <p:nvPr/>
        </p:nvPicPr>
        <p:blipFill rotWithShape="1">
          <a:blip r:embed="rId2">
            <a:alphaModFix/>
          </a:blip>
          <a:srcRect/>
          <a:stretch/>
        </p:blipFill>
        <p:spPr>
          <a:xfrm>
            <a:off x="13527" y="0"/>
            <a:ext cx="9130472" cy="6858000"/>
          </a:xfrm>
          <a:prstGeom prst="rect">
            <a:avLst/>
          </a:prstGeom>
          <a:noFill/>
          <a:ln>
            <a:noFill/>
          </a:ln>
        </p:spPr>
      </p:pic>
      <p:sp>
        <p:nvSpPr>
          <p:cNvPr id="157" name="Shape 157"/>
          <p:cNvSpPr txBox="1">
            <a:spLocks noGrp="1"/>
          </p:cNvSpPr>
          <p:nvPr>
            <p:ph type="body" idx="1"/>
          </p:nvPr>
        </p:nvSpPr>
        <p:spPr>
          <a:xfrm>
            <a:off x="2080490" y="2108200"/>
            <a:ext cx="6336145" cy="2348996"/>
          </a:xfrm>
          <a:prstGeom prst="rect">
            <a:avLst/>
          </a:prstGeom>
          <a:noFill/>
          <a:ln>
            <a:noFill/>
          </a:ln>
        </p:spPr>
        <p:txBody>
          <a:bodyPr lIns="91425" tIns="91425" rIns="91425" bIns="91425" anchor="t" anchorCtr="0"/>
          <a:lstStyle>
            <a:lvl1pPr marL="0" marR="0" lvl="0" indent="0" algn="l" rtl="0">
              <a:spcBef>
                <a:spcPts val="560"/>
              </a:spcBef>
              <a:buClr>
                <a:schemeClr val="dk1"/>
              </a:buClr>
              <a:buFont typeface="Arial"/>
              <a:buNone/>
              <a:defRPr sz="2800" b="0" i="0" u="none" strike="noStrike" cap="none">
                <a:solidFill>
                  <a:schemeClr val="dk1"/>
                </a:solidFill>
                <a:latin typeface="Cabin"/>
                <a:ea typeface="Cabin"/>
                <a:cs typeface="Cabin"/>
                <a:sym typeface="Cabin"/>
              </a:defRPr>
            </a:lvl1pPr>
            <a:lvl2pPr marL="548640" marR="0" lvl="1" indent="-205740" algn="l" rtl="0">
              <a:spcBef>
                <a:spcPts val="600"/>
              </a:spcBef>
              <a:buClr>
                <a:schemeClr val="accent3"/>
              </a:buClr>
              <a:buSzPct val="100000"/>
              <a:buFont typeface="Arial"/>
              <a:buChar char="•"/>
              <a:defRPr sz="1400" b="0" i="0" u="none" strike="noStrike" cap="none">
                <a:solidFill>
                  <a:srgbClr val="666666"/>
                </a:solidFill>
                <a:latin typeface="Cabin"/>
                <a:ea typeface="Cabin"/>
                <a:cs typeface="Cabin"/>
                <a:sym typeface="Cabin"/>
              </a:defRPr>
            </a:lvl2pPr>
            <a:lvl3pPr marL="822960" marR="0" lvl="2" indent="-149860" algn="l" rtl="0">
              <a:spcBef>
                <a:spcPts val="600"/>
              </a:spcBef>
              <a:buClr>
                <a:srgbClr val="666666"/>
              </a:buClr>
              <a:buSzPct val="100000"/>
              <a:buFont typeface="Merriweather Sans"/>
              <a:buChar char="–"/>
              <a:defRPr sz="1400" b="0" i="0" u="none" strike="noStrike" cap="none">
                <a:solidFill>
                  <a:srgbClr val="666666"/>
                </a:solidFill>
                <a:latin typeface="Cabin"/>
                <a:ea typeface="Cabin"/>
                <a:cs typeface="Cabin"/>
                <a:sym typeface="Cabin"/>
              </a:defRPr>
            </a:lvl3pPr>
            <a:lvl4pPr marL="1600200" marR="0" lvl="3"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4pPr>
            <a:lvl5pPr marL="2057400" marR="0" lvl="4"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
        <p:nvSpPr>
          <p:cNvPr id="158" name="Shape 158"/>
          <p:cNvSpPr txBox="1">
            <a:spLocks noGrp="1"/>
          </p:cNvSpPr>
          <p:nvPr>
            <p:ph type="body" idx="2"/>
          </p:nvPr>
        </p:nvSpPr>
        <p:spPr>
          <a:xfrm>
            <a:off x="5791200" y="4457198"/>
            <a:ext cx="2590800" cy="431030"/>
          </a:xfrm>
          <a:prstGeom prst="rect">
            <a:avLst/>
          </a:prstGeom>
          <a:noFill/>
          <a:ln>
            <a:noFill/>
          </a:ln>
        </p:spPr>
        <p:txBody>
          <a:bodyPr lIns="91425" tIns="91425" rIns="91425" bIns="91425" anchor="t" anchorCtr="0"/>
          <a:lstStyle>
            <a:lvl1pPr marL="0" marR="0" lvl="0" indent="0" algn="l" rtl="0">
              <a:spcBef>
                <a:spcPts val="280"/>
              </a:spcBef>
              <a:buClr>
                <a:srgbClr val="A9A9A9"/>
              </a:buClr>
              <a:buFont typeface="Arial"/>
              <a:buNone/>
              <a:defRPr sz="1400" b="0" i="1" u="none" strike="noStrike" cap="none">
                <a:solidFill>
                  <a:srgbClr val="A9A9A9"/>
                </a:solidFill>
                <a:latin typeface="Cabin"/>
                <a:ea typeface="Cabin"/>
                <a:cs typeface="Cabin"/>
                <a:sym typeface="Cabin"/>
              </a:defRPr>
            </a:lvl1pPr>
            <a:lvl2pPr marL="548640" marR="0" lvl="1" indent="-205740" algn="l" rtl="0">
              <a:spcBef>
                <a:spcPts val="600"/>
              </a:spcBef>
              <a:buClr>
                <a:schemeClr val="accent3"/>
              </a:buClr>
              <a:buSzPct val="100000"/>
              <a:buFont typeface="Arial"/>
              <a:buChar char="•"/>
              <a:defRPr sz="1400" b="0" i="0" u="none" strike="noStrike" cap="none">
                <a:solidFill>
                  <a:srgbClr val="666666"/>
                </a:solidFill>
                <a:latin typeface="Cabin"/>
                <a:ea typeface="Cabin"/>
                <a:cs typeface="Cabin"/>
                <a:sym typeface="Cabin"/>
              </a:defRPr>
            </a:lvl2pPr>
            <a:lvl3pPr marL="822960" marR="0" lvl="2" indent="-149860" algn="l" rtl="0">
              <a:spcBef>
                <a:spcPts val="600"/>
              </a:spcBef>
              <a:buClr>
                <a:srgbClr val="666666"/>
              </a:buClr>
              <a:buSzPct val="100000"/>
              <a:buFont typeface="Merriweather Sans"/>
              <a:buChar char="–"/>
              <a:defRPr sz="1400" b="0" i="0" u="none" strike="noStrike" cap="none">
                <a:solidFill>
                  <a:srgbClr val="666666"/>
                </a:solidFill>
                <a:latin typeface="Cabin"/>
                <a:ea typeface="Cabin"/>
                <a:cs typeface="Cabin"/>
                <a:sym typeface="Cabin"/>
              </a:defRPr>
            </a:lvl3pPr>
            <a:lvl4pPr marL="1600200" marR="0" lvl="3"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4pPr>
            <a:lvl5pPr marL="2057400" marR="0" lvl="4"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Section 2">
    <p:spTree>
      <p:nvGrpSpPr>
        <p:cNvPr id="1" name="Shape 159"/>
        <p:cNvGrpSpPr/>
        <p:nvPr/>
      </p:nvGrpSpPr>
      <p:grpSpPr>
        <a:xfrm>
          <a:off x="0" y="0"/>
          <a:ext cx="0" cy="0"/>
          <a:chOff x="0" y="0"/>
          <a:chExt cx="0" cy="0"/>
        </a:xfrm>
      </p:grpSpPr>
      <p:pic>
        <p:nvPicPr>
          <p:cNvPr id="160" name="Shape 160"/>
          <p:cNvPicPr preferRelativeResize="0"/>
          <p:nvPr/>
        </p:nvPicPr>
        <p:blipFill rotWithShape="1">
          <a:blip r:embed="rId2">
            <a:alphaModFix/>
          </a:blip>
          <a:srcRect/>
          <a:stretch/>
        </p:blipFill>
        <p:spPr>
          <a:xfrm>
            <a:off x="0" y="0"/>
            <a:ext cx="9130472" cy="6857999"/>
          </a:xfrm>
          <a:prstGeom prst="rect">
            <a:avLst/>
          </a:prstGeom>
          <a:noFill/>
          <a:ln>
            <a:noFill/>
          </a:ln>
        </p:spPr>
      </p:pic>
      <p:sp>
        <p:nvSpPr>
          <p:cNvPr id="161" name="Shape 161"/>
          <p:cNvSpPr txBox="1">
            <a:spLocks noGrp="1"/>
          </p:cNvSpPr>
          <p:nvPr>
            <p:ph type="body" idx="1"/>
          </p:nvPr>
        </p:nvSpPr>
        <p:spPr>
          <a:xfrm>
            <a:off x="663756" y="2810928"/>
            <a:ext cx="4799584" cy="1039283"/>
          </a:xfrm>
          <a:prstGeom prst="rect">
            <a:avLst/>
          </a:prstGeom>
          <a:noFill/>
          <a:ln>
            <a:noFill/>
          </a:ln>
        </p:spPr>
        <p:txBody>
          <a:bodyPr lIns="91425" tIns="91425" rIns="91425" bIns="91425" anchor="t" anchorCtr="0"/>
          <a:lstStyle>
            <a:lvl1pPr marL="0" marR="0" lvl="0" indent="0" algn="l" rtl="0">
              <a:spcBef>
                <a:spcPts val="880"/>
              </a:spcBef>
              <a:buClr>
                <a:srgbClr val="1F447D"/>
              </a:buClr>
              <a:buFont typeface="Arial"/>
              <a:buNone/>
              <a:defRPr sz="4400" b="0" i="0" u="none" strike="noStrike" cap="none">
                <a:solidFill>
                  <a:srgbClr val="1F447D"/>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cxnSp>
        <p:nvCxnSpPr>
          <p:cNvPr id="162" name="Shape 162"/>
          <p:cNvCxnSpPr/>
          <p:nvPr/>
        </p:nvCxnSpPr>
        <p:spPr>
          <a:xfrm>
            <a:off x="0" y="3748542"/>
            <a:ext cx="4227870" cy="0"/>
          </a:xfrm>
          <a:prstGeom prst="straightConnector1">
            <a:avLst/>
          </a:prstGeom>
          <a:noFill/>
          <a:ln w="25400" cap="flat" cmpd="sng">
            <a:solidFill>
              <a:srgbClr val="FFFFFF"/>
            </a:solidFill>
            <a:prstDash val="solid"/>
            <a:round/>
            <a:headEnd type="none" w="med" len="med"/>
            <a:tailEnd type="none" w="med" len="med"/>
          </a:ln>
          <a:effectLst>
            <a:outerShdw blurRad="12699" dist="19938" dir="5400000" algn="tl" rotWithShape="0">
              <a:srgbClr val="000000">
                <a:alpha val="7843"/>
              </a:srgbClr>
            </a:outerShdw>
          </a:effectLst>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6_Title Slide">
    <p:spTree>
      <p:nvGrpSpPr>
        <p:cNvPr id="1" name="Shape 163"/>
        <p:cNvGrpSpPr/>
        <p:nvPr/>
      </p:nvGrpSpPr>
      <p:grpSpPr>
        <a:xfrm>
          <a:off x="0" y="0"/>
          <a:ext cx="0" cy="0"/>
          <a:chOff x="0" y="0"/>
          <a:chExt cx="0" cy="0"/>
        </a:xfrm>
      </p:grpSpPr>
      <p:pic>
        <p:nvPicPr>
          <p:cNvPr id="164" name="Shape 164" descr="bg2.jpg"/>
          <p:cNvPicPr preferRelativeResize="0"/>
          <p:nvPr/>
        </p:nvPicPr>
        <p:blipFill rotWithShape="1">
          <a:blip r:embed="rId2">
            <a:alphaModFix/>
          </a:blip>
          <a:srcRect/>
          <a:stretch/>
        </p:blipFill>
        <p:spPr>
          <a:xfrm>
            <a:off x="13527" y="0"/>
            <a:ext cx="9130472" cy="6858000"/>
          </a:xfrm>
          <a:prstGeom prst="rect">
            <a:avLst/>
          </a:prstGeom>
          <a:noFill/>
          <a:ln>
            <a:noFill/>
          </a:ln>
        </p:spPr>
      </p:pic>
      <p:sp>
        <p:nvSpPr>
          <p:cNvPr id="165" name="Shape 165"/>
          <p:cNvSpPr txBox="1">
            <a:spLocks noGrp="1"/>
          </p:cNvSpPr>
          <p:nvPr>
            <p:ph type="body" idx="1"/>
          </p:nvPr>
        </p:nvSpPr>
        <p:spPr>
          <a:xfrm>
            <a:off x="2400300" y="4648198"/>
            <a:ext cx="4343400" cy="818470"/>
          </a:xfrm>
          <a:prstGeom prst="rect">
            <a:avLst/>
          </a:prstGeom>
          <a:noFill/>
          <a:ln>
            <a:noFill/>
          </a:ln>
        </p:spPr>
        <p:txBody>
          <a:bodyPr lIns="91425" tIns="91425" rIns="91425" bIns="91425" anchor="t" anchorCtr="0"/>
          <a:lstStyle>
            <a:lvl1pPr marL="0" marR="0" lvl="0" indent="0" algn="ctr" rtl="0">
              <a:spcBef>
                <a:spcPts val="560"/>
              </a:spcBef>
              <a:buClr>
                <a:srgbClr val="161616"/>
              </a:buClr>
              <a:buFont typeface="Arial"/>
              <a:buNone/>
              <a:defRPr sz="2800" b="0" i="0" u="none" strike="noStrike" cap="none">
                <a:solidFill>
                  <a:srgbClr val="161616"/>
                </a:solidFill>
                <a:latin typeface="Cabin"/>
                <a:ea typeface="Cabin"/>
                <a:cs typeface="Cabin"/>
                <a:sym typeface="Cabin"/>
              </a:defRPr>
            </a:lvl1pPr>
            <a:lvl2pPr marL="548640" marR="0" lvl="1" indent="-167640" algn="l" rtl="0">
              <a:spcBef>
                <a:spcPts val="600"/>
              </a:spcBef>
              <a:buClr>
                <a:schemeClr val="accent3"/>
              </a:buClr>
              <a:buSzPct val="100000"/>
              <a:buFont typeface="Arial"/>
              <a:buChar char="•"/>
              <a:defRPr sz="2000" b="0" i="0" u="none" strike="noStrike" cap="none">
                <a:solidFill>
                  <a:srgbClr val="383838"/>
                </a:solidFill>
                <a:latin typeface="Cabin"/>
                <a:ea typeface="Cabin"/>
                <a:cs typeface="Cabin"/>
                <a:sym typeface="Cabin"/>
              </a:defRPr>
            </a:lvl2pPr>
            <a:lvl3pPr marL="822960" marR="0" lvl="2" indent="-124460" algn="l" rtl="0">
              <a:spcBef>
                <a:spcPts val="600"/>
              </a:spcBef>
              <a:buClr>
                <a:srgbClr val="717171"/>
              </a:buClr>
              <a:buSzPct val="100000"/>
              <a:buFont typeface="Merriweather Sans"/>
              <a:buChar char="–"/>
              <a:defRPr sz="1800" b="0" i="0" u="none" strike="noStrike" cap="none">
                <a:solidFill>
                  <a:srgbClr val="717171"/>
                </a:solidFill>
                <a:latin typeface="Cabin"/>
                <a:ea typeface="Cabin"/>
                <a:cs typeface="Cabin"/>
                <a:sym typeface="Cabin"/>
              </a:defRPr>
            </a:lvl3pPr>
            <a:lvl4pPr marL="1600200" marR="0" lvl="3"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4pPr>
            <a:lvl5pPr marL="2057400" marR="0" lvl="4"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pic>
        <p:nvPicPr>
          <p:cNvPr id="166" name="Shape 166" descr="tableau_logo.png"/>
          <p:cNvPicPr preferRelativeResize="0"/>
          <p:nvPr/>
        </p:nvPicPr>
        <p:blipFill rotWithShape="1">
          <a:blip r:embed="rId3">
            <a:alphaModFix/>
          </a:blip>
          <a:srcRect/>
          <a:stretch/>
        </p:blipFill>
        <p:spPr>
          <a:xfrm>
            <a:off x="1440437" y="2389509"/>
            <a:ext cx="6263123" cy="1425837"/>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_Main Body">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457200" y="1600200"/>
            <a:ext cx="8229600" cy="4525433"/>
          </a:xfrm>
          <a:prstGeom prst="rect">
            <a:avLst/>
          </a:prstGeom>
          <a:noFill/>
          <a:ln>
            <a:noFill/>
          </a:ln>
        </p:spPr>
        <p:txBody>
          <a:bodyPr lIns="91425" tIns="91425" rIns="91425" bIns="91425" anchor="t" anchorCtr="0"/>
          <a:lstStyle>
            <a:lvl1pPr marL="0" marR="0" lvl="0" indent="0" algn="l" rtl="0">
              <a:spcBef>
                <a:spcPts val="340"/>
              </a:spcBef>
              <a:buClr>
                <a:srgbClr val="161616"/>
              </a:buClr>
              <a:buFont typeface="Arial"/>
              <a:buNone/>
              <a:defRPr sz="1700" b="0" i="0" u="none" strike="noStrike" cap="none">
                <a:solidFill>
                  <a:srgbClr val="161616"/>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39700" algn="l" rtl="0">
              <a:spcBef>
                <a:spcPts val="280"/>
              </a:spcBef>
              <a:buClr>
                <a:srgbClr val="161616"/>
              </a:buClr>
              <a:buSzPct val="100000"/>
              <a:buFont typeface="Arial"/>
              <a:buChar char="–"/>
              <a:defRPr sz="1400" b="0" i="0" u="none" strike="noStrike" cap="none">
                <a:solidFill>
                  <a:srgbClr val="161616"/>
                </a:solidFill>
                <a:latin typeface="Cabin"/>
                <a:ea typeface="Cabin"/>
                <a:cs typeface="Cabin"/>
                <a:sym typeface="Cabin"/>
              </a:defRPr>
            </a:lvl4pPr>
            <a:lvl5pPr marL="2057400" marR="0" lvl="4" indent="-139700" algn="l" rtl="0">
              <a:spcBef>
                <a:spcPts val="280"/>
              </a:spcBef>
              <a:buClr>
                <a:srgbClr val="161616"/>
              </a:buClr>
              <a:buSzPct val="100000"/>
              <a:buFont typeface="Arial"/>
              <a:buChar char="»"/>
              <a:defRPr sz="14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cxnSp>
        <p:nvCxnSpPr>
          <p:cNvPr id="169" name="Shape 169"/>
          <p:cNvCxnSpPr/>
          <p:nvPr/>
        </p:nvCxnSpPr>
        <p:spPr>
          <a:xfrm>
            <a:off x="0" y="994151"/>
            <a:ext cx="4227870" cy="0"/>
          </a:xfrm>
          <a:prstGeom prst="straightConnector1">
            <a:avLst/>
          </a:prstGeom>
          <a:noFill/>
          <a:ln w="25400" cap="flat" cmpd="sng">
            <a:solidFill>
              <a:srgbClr val="FFFFFF"/>
            </a:solidFill>
            <a:prstDash val="solid"/>
            <a:round/>
            <a:headEnd type="none" w="med" len="med"/>
            <a:tailEnd type="none" w="med" len="med"/>
          </a:ln>
          <a:effectLst>
            <a:outerShdw blurRad="12699" dist="19938" dir="5400000" algn="tl" rotWithShape="0">
              <a:srgbClr val="000000">
                <a:alpha val="7843"/>
              </a:srgbClr>
            </a:outerShdw>
          </a:effectLst>
        </p:spPr>
      </p:cxnSp>
      <p:sp>
        <p:nvSpPr>
          <p:cNvPr id="170" name="Shape 170"/>
          <p:cNvSpPr txBox="1">
            <a:spLocks noGrp="1"/>
          </p:cNvSpPr>
          <p:nvPr>
            <p:ph type="title"/>
          </p:nvPr>
        </p:nvSpPr>
        <p:spPr>
          <a:xfrm>
            <a:off x="457200" y="275167"/>
            <a:ext cx="8229600" cy="873504"/>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bin"/>
              <a:buNone/>
              <a:defRPr sz="3400" b="0" i="0" u="none" strike="noStrike" cap="none">
                <a:solidFill>
                  <a:schemeClr val="dk1"/>
                </a:solidFill>
                <a:latin typeface="Cabin"/>
                <a:ea typeface="Cabin"/>
                <a:cs typeface="Cabin"/>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_Full Photo">
    <p:spTree>
      <p:nvGrpSpPr>
        <p:cNvPr id="1" name="Shape 171"/>
        <p:cNvGrpSpPr/>
        <p:nvPr/>
      </p:nvGrpSpPr>
      <p:grpSpPr>
        <a:xfrm>
          <a:off x="0" y="0"/>
          <a:ext cx="0" cy="0"/>
          <a:chOff x="0" y="0"/>
          <a:chExt cx="0" cy="0"/>
        </a:xfrm>
      </p:grpSpPr>
      <p:sp>
        <p:nvSpPr>
          <p:cNvPr id="172" name="Shape 172"/>
          <p:cNvSpPr>
            <a:spLocks noGrp="1"/>
          </p:cNvSpPr>
          <p:nvPr>
            <p:ph type="pic" idx="2"/>
          </p:nvPr>
        </p:nvSpPr>
        <p:spPr>
          <a:xfrm>
            <a:off x="465968" y="1600200"/>
            <a:ext cx="8212064" cy="4687359"/>
          </a:xfrm>
          <a:prstGeom prst="rect">
            <a:avLst/>
          </a:prstGeom>
          <a:noFill/>
          <a:ln w="9525" cap="flat" cmpd="sng">
            <a:solidFill>
              <a:schemeClr val="lt1"/>
            </a:solidFill>
            <a:prstDash val="solid"/>
            <a:round/>
            <a:headEnd type="none" w="med" len="med"/>
            <a:tailEnd type="none" w="med" len="med"/>
          </a:ln>
        </p:spPr>
        <p:txBody>
          <a:bodyPr lIns="91425" tIns="91425" rIns="91425" bIns="91425" anchor="t" anchorCtr="0"/>
          <a:lstStyle>
            <a:lvl1pPr marL="0" marR="0" lvl="0" indent="0" algn="l" rtl="0">
              <a:spcBef>
                <a:spcPts val="340"/>
              </a:spcBef>
              <a:buClr>
                <a:srgbClr val="161616"/>
              </a:buClr>
              <a:buFont typeface="Arial"/>
              <a:buNone/>
              <a:defRPr sz="1700" b="0" i="0" u="none" strike="noStrike" cap="none">
                <a:solidFill>
                  <a:srgbClr val="161616"/>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cxnSp>
        <p:nvCxnSpPr>
          <p:cNvPr id="173" name="Shape 173"/>
          <p:cNvCxnSpPr/>
          <p:nvPr/>
        </p:nvCxnSpPr>
        <p:spPr>
          <a:xfrm>
            <a:off x="0" y="994151"/>
            <a:ext cx="4227870" cy="0"/>
          </a:xfrm>
          <a:prstGeom prst="straightConnector1">
            <a:avLst/>
          </a:prstGeom>
          <a:noFill/>
          <a:ln w="25400" cap="flat" cmpd="sng">
            <a:solidFill>
              <a:srgbClr val="FFFFFF"/>
            </a:solidFill>
            <a:prstDash val="solid"/>
            <a:round/>
            <a:headEnd type="none" w="med" len="med"/>
            <a:tailEnd type="none" w="med" len="med"/>
          </a:ln>
          <a:effectLst>
            <a:outerShdw blurRad="12699" dist="19938" dir="5400000" algn="tl" rotWithShape="0">
              <a:srgbClr val="000000">
                <a:alpha val="7843"/>
              </a:srgbClr>
            </a:outerShdw>
          </a:effectLst>
        </p:spPr>
      </p:cxnSp>
      <p:sp>
        <p:nvSpPr>
          <p:cNvPr id="174" name="Shape 174"/>
          <p:cNvSpPr txBox="1">
            <a:spLocks noGrp="1"/>
          </p:cNvSpPr>
          <p:nvPr>
            <p:ph type="title"/>
          </p:nvPr>
        </p:nvSpPr>
        <p:spPr>
          <a:xfrm>
            <a:off x="457200" y="275167"/>
            <a:ext cx="8229600" cy="873504"/>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bin"/>
              <a:buNone/>
              <a:defRPr sz="3400" b="0" i="0" u="none" strike="noStrike" cap="none">
                <a:solidFill>
                  <a:schemeClr val="dk1"/>
                </a:solidFill>
                <a:latin typeface="Cabin"/>
                <a:ea typeface="Cabin"/>
                <a:cs typeface="Cabin"/>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7_Title Slide">
    <p:spTree>
      <p:nvGrpSpPr>
        <p:cNvPr id="1" name="Shape 175"/>
        <p:cNvGrpSpPr/>
        <p:nvPr/>
      </p:nvGrpSpPr>
      <p:grpSpPr>
        <a:xfrm>
          <a:off x="0" y="0"/>
          <a:ext cx="0" cy="0"/>
          <a:chOff x="0" y="0"/>
          <a:chExt cx="0" cy="0"/>
        </a:xfrm>
      </p:grpSpPr>
      <p:pic>
        <p:nvPicPr>
          <p:cNvPr id="176" name="Shape 176" descr="bg2.jpg"/>
          <p:cNvPicPr preferRelativeResize="0"/>
          <p:nvPr/>
        </p:nvPicPr>
        <p:blipFill rotWithShape="1">
          <a:blip r:embed="rId2">
            <a:alphaModFix/>
          </a:blip>
          <a:srcRect/>
          <a:stretch/>
        </p:blipFill>
        <p:spPr>
          <a:xfrm>
            <a:off x="13527" y="0"/>
            <a:ext cx="9130472" cy="6858000"/>
          </a:xfrm>
          <a:prstGeom prst="rect">
            <a:avLst/>
          </a:prstGeom>
          <a:noFill/>
          <a:ln>
            <a:noFill/>
          </a:ln>
        </p:spPr>
      </p:pic>
      <p:sp>
        <p:nvSpPr>
          <p:cNvPr id="177" name="Shape 177"/>
          <p:cNvSpPr txBox="1">
            <a:spLocks noGrp="1"/>
          </p:cNvSpPr>
          <p:nvPr>
            <p:ph type="body" idx="1"/>
          </p:nvPr>
        </p:nvSpPr>
        <p:spPr>
          <a:xfrm>
            <a:off x="2400300" y="4648198"/>
            <a:ext cx="4343400" cy="818470"/>
          </a:xfrm>
          <a:prstGeom prst="rect">
            <a:avLst/>
          </a:prstGeom>
          <a:noFill/>
          <a:ln>
            <a:noFill/>
          </a:ln>
        </p:spPr>
        <p:txBody>
          <a:bodyPr lIns="91425" tIns="91425" rIns="91425" bIns="91425" anchor="t" anchorCtr="0"/>
          <a:lstStyle>
            <a:lvl1pPr marL="0" marR="0" lvl="0" indent="0" algn="ctr" rtl="0">
              <a:spcBef>
                <a:spcPts val="560"/>
              </a:spcBef>
              <a:buClr>
                <a:srgbClr val="161616"/>
              </a:buClr>
              <a:buFont typeface="Arial"/>
              <a:buNone/>
              <a:defRPr sz="2800" b="0" i="0" u="none" strike="noStrike" cap="none">
                <a:solidFill>
                  <a:srgbClr val="161616"/>
                </a:solidFill>
                <a:latin typeface="Cabin"/>
                <a:ea typeface="Cabin"/>
                <a:cs typeface="Cabin"/>
                <a:sym typeface="Cabin"/>
              </a:defRPr>
            </a:lvl1pPr>
            <a:lvl2pPr marL="548640" marR="0" lvl="1" indent="-167640" algn="l" rtl="0">
              <a:spcBef>
                <a:spcPts val="600"/>
              </a:spcBef>
              <a:buClr>
                <a:schemeClr val="accent3"/>
              </a:buClr>
              <a:buSzPct val="100000"/>
              <a:buFont typeface="Arial"/>
              <a:buChar char="•"/>
              <a:defRPr sz="2000" b="0" i="0" u="none" strike="noStrike" cap="none">
                <a:solidFill>
                  <a:srgbClr val="383838"/>
                </a:solidFill>
                <a:latin typeface="Cabin"/>
                <a:ea typeface="Cabin"/>
                <a:cs typeface="Cabin"/>
                <a:sym typeface="Cabin"/>
              </a:defRPr>
            </a:lvl2pPr>
            <a:lvl3pPr marL="822960" marR="0" lvl="2" indent="-124460" algn="l" rtl="0">
              <a:spcBef>
                <a:spcPts val="600"/>
              </a:spcBef>
              <a:buClr>
                <a:srgbClr val="717171"/>
              </a:buClr>
              <a:buSzPct val="100000"/>
              <a:buFont typeface="Merriweather Sans"/>
              <a:buChar char="–"/>
              <a:defRPr sz="1800" b="0" i="0" u="none" strike="noStrike" cap="none">
                <a:solidFill>
                  <a:srgbClr val="717171"/>
                </a:solidFill>
                <a:latin typeface="Cabin"/>
                <a:ea typeface="Cabin"/>
                <a:cs typeface="Cabin"/>
                <a:sym typeface="Cabin"/>
              </a:defRPr>
            </a:lvl3pPr>
            <a:lvl4pPr marL="1600200" marR="0" lvl="3"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4pPr>
            <a:lvl5pPr marL="2057400" marR="0" lvl="4"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pic>
        <p:nvPicPr>
          <p:cNvPr id="178" name="Shape 178" descr="tableau_logo.png"/>
          <p:cNvPicPr preferRelativeResize="0"/>
          <p:nvPr/>
        </p:nvPicPr>
        <p:blipFill rotWithShape="1">
          <a:blip r:embed="rId3">
            <a:alphaModFix/>
          </a:blip>
          <a:srcRect/>
          <a:stretch/>
        </p:blipFill>
        <p:spPr>
          <a:xfrm>
            <a:off x="1440437" y="2389509"/>
            <a:ext cx="6263123" cy="1425837"/>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8_Title Slide">
    <p:spTree>
      <p:nvGrpSpPr>
        <p:cNvPr id="1" name="Shape 179"/>
        <p:cNvGrpSpPr/>
        <p:nvPr/>
      </p:nvGrpSpPr>
      <p:grpSpPr>
        <a:xfrm>
          <a:off x="0" y="0"/>
          <a:ext cx="0" cy="0"/>
          <a:chOff x="0" y="0"/>
          <a:chExt cx="0" cy="0"/>
        </a:xfrm>
      </p:grpSpPr>
      <p:pic>
        <p:nvPicPr>
          <p:cNvPr id="180" name="Shape 180" descr="bg2.jpg"/>
          <p:cNvPicPr preferRelativeResize="0"/>
          <p:nvPr/>
        </p:nvPicPr>
        <p:blipFill rotWithShape="1">
          <a:blip r:embed="rId2">
            <a:alphaModFix/>
          </a:blip>
          <a:srcRect/>
          <a:stretch/>
        </p:blipFill>
        <p:spPr>
          <a:xfrm>
            <a:off x="13527" y="0"/>
            <a:ext cx="9130472" cy="6858000"/>
          </a:xfrm>
          <a:prstGeom prst="rect">
            <a:avLst/>
          </a:prstGeom>
          <a:noFill/>
          <a:ln>
            <a:noFill/>
          </a:ln>
        </p:spPr>
      </p:pic>
      <p:sp>
        <p:nvSpPr>
          <p:cNvPr id="181" name="Shape 181"/>
          <p:cNvSpPr txBox="1">
            <a:spLocks noGrp="1"/>
          </p:cNvSpPr>
          <p:nvPr>
            <p:ph type="body" idx="1"/>
          </p:nvPr>
        </p:nvSpPr>
        <p:spPr>
          <a:xfrm>
            <a:off x="2400300" y="4648198"/>
            <a:ext cx="4343400" cy="818470"/>
          </a:xfrm>
          <a:prstGeom prst="rect">
            <a:avLst/>
          </a:prstGeom>
          <a:noFill/>
          <a:ln>
            <a:noFill/>
          </a:ln>
        </p:spPr>
        <p:txBody>
          <a:bodyPr lIns="91425" tIns="91425" rIns="91425" bIns="91425" anchor="t" anchorCtr="0"/>
          <a:lstStyle>
            <a:lvl1pPr marL="0" marR="0" lvl="0" indent="0" algn="ctr" rtl="0">
              <a:spcBef>
                <a:spcPts val="560"/>
              </a:spcBef>
              <a:buClr>
                <a:srgbClr val="161616"/>
              </a:buClr>
              <a:buFont typeface="Arial"/>
              <a:buNone/>
              <a:defRPr sz="2800" b="0" i="0" u="none" strike="noStrike" cap="none">
                <a:solidFill>
                  <a:srgbClr val="161616"/>
                </a:solidFill>
                <a:latin typeface="Cabin"/>
                <a:ea typeface="Cabin"/>
                <a:cs typeface="Cabin"/>
                <a:sym typeface="Cabin"/>
              </a:defRPr>
            </a:lvl1pPr>
            <a:lvl2pPr marL="548640" marR="0" lvl="1" indent="-167640" algn="l" rtl="0">
              <a:spcBef>
                <a:spcPts val="600"/>
              </a:spcBef>
              <a:buClr>
                <a:schemeClr val="accent3"/>
              </a:buClr>
              <a:buSzPct val="100000"/>
              <a:buFont typeface="Arial"/>
              <a:buChar char="•"/>
              <a:defRPr sz="2000" b="0" i="0" u="none" strike="noStrike" cap="none">
                <a:solidFill>
                  <a:srgbClr val="383838"/>
                </a:solidFill>
                <a:latin typeface="Cabin"/>
                <a:ea typeface="Cabin"/>
                <a:cs typeface="Cabin"/>
                <a:sym typeface="Cabin"/>
              </a:defRPr>
            </a:lvl2pPr>
            <a:lvl3pPr marL="822960" marR="0" lvl="2" indent="-124460" algn="l" rtl="0">
              <a:spcBef>
                <a:spcPts val="600"/>
              </a:spcBef>
              <a:buClr>
                <a:srgbClr val="717171"/>
              </a:buClr>
              <a:buSzPct val="100000"/>
              <a:buFont typeface="Merriweather Sans"/>
              <a:buChar char="–"/>
              <a:defRPr sz="1800" b="0" i="0" u="none" strike="noStrike" cap="none">
                <a:solidFill>
                  <a:srgbClr val="717171"/>
                </a:solidFill>
                <a:latin typeface="Cabin"/>
                <a:ea typeface="Cabin"/>
                <a:cs typeface="Cabin"/>
                <a:sym typeface="Cabin"/>
              </a:defRPr>
            </a:lvl3pPr>
            <a:lvl4pPr marL="1600200" marR="0" lvl="3"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4pPr>
            <a:lvl5pPr marL="2057400" marR="0" lvl="4"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pic>
        <p:nvPicPr>
          <p:cNvPr id="182" name="Shape 182" descr="tableau_logo.png"/>
          <p:cNvPicPr preferRelativeResize="0"/>
          <p:nvPr/>
        </p:nvPicPr>
        <p:blipFill rotWithShape="1">
          <a:blip r:embed="rId3">
            <a:alphaModFix/>
          </a:blip>
          <a:srcRect/>
          <a:stretch/>
        </p:blipFill>
        <p:spPr>
          <a:xfrm>
            <a:off x="1440437" y="2389509"/>
            <a:ext cx="6263123" cy="1425837"/>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9_Title Slide">
    <p:spTree>
      <p:nvGrpSpPr>
        <p:cNvPr id="1" name="Shape 183"/>
        <p:cNvGrpSpPr/>
        <p:nvPr/>
      </p:nvGrpSpPr>
      <p:grpSpPr>
        <a:xfrm>
          <a:off x="0" y="0"/>
          <a:ext cx="0" cy="0"/>
          <a:chOff x="0" y="0"/>
          <a:chExt cx="0" cy="0"/>
        </a:xfrm>
      </p:grpSpPr>
      <p:pic>
        <p:nvPicPr>
          <p:cNvPr id="184" name="Shape 184" descr="bg2.jpg"/>
          <p:cNvPicPr preferRelativeResize="0"/>
          <p:nvPr/>
        </p:nvPicPr>
        <p:blipFill rotWithShape="1">
          <a:blip r:embed="rId2">
            <a:alphaModFix/>
          </a:blip>
          <a:srcRect/>
          <a:stretch/>
        </p:blipFill>
        <p:spPr>
          <a:xfrm>
            <a:off x="13527" y="0"/>
            <a:ext cx="9130472" cy="6858000"/>
          </a:xfrm>
          <a:prstGeom prst="rect">
            <a:avLst/>
          </a:prstGeom>
          <a:noFill/>
          <a:ln>
            <a:noFill/>
          </a:ln>
        </p:spPr>
      </p:pic>
      <p:sp>
        <p:nvSpPr>
          <p:cNvPr id="185" name="Shape 185"/>
          <p:cNvSpPr txBox="1">
            <a:spLocks noGrp="1"/>
          </p:cNvSpPr>
          <p:nvPr>
            <p:ph type="body" idx="1"/>
          </p:nvPr>
        </p:nvSpPr>
        <p:spPr>
          <a:xfrm>
            <a:off x="2400300" y="4648198"/>
            <a:ext cx="4343400" cy="818470"/>
          </a:xfrm>
          <a:prstGeom prst="rect">
            <a:avLst/>
          </a:prstGeom>
          <a:noFill/>
          <a:ln>
            <a:noFill/>
          </a:ln>
        </p:spPr>
        <p:txBody>
          <a:bodyPr lIns="91425" tIns="91425" rIns="91425" bIns="91425" anchor="t" anchorCtr="0"/>
          <a:lstStyle>
            <a:lvl1pPr marL="0" marR="0" lvl="0" indent="0" algn="ctr" rtl="0">
              <a:spcBef>
                <a:spcPts val="560"/>
              </a:spcBef>
              <a:buClr>
                <a:srgbClr val="161616"/>
              </a:buClr>
              <a:buFont typeface="Arial"/>
              <a:buNone/>
              <a:defRPr sz="2800" b="0" i="0" u="none" strike="noStrike" cap="none">
                <a:solidFill>
                  <a:srgbClr val="161616"/>
                </a:solidFill>
                <a:latin typeface="Cabin"/>
                <a:ea typeface="Cabin"/>
                <a:cs typeface="Cabin"/>
                <a:sym typeface="Cabin"/>
              </a:defRPr>
            </a:lvl1pPr>
            <a:lvl2pPr marL="548640" marR="0" lvl="1" indent="-167640" algn="l" rtl="0">
              <a:spcBef>
                <a:spcPts val="600"/>
              </a:spcBef>
              <a:buClr>
                <a:schemeClr val="accent3"/>
              </a:buClr>
              <a:buSzPct val="100000"/>
              <a:buFont typeface="Arial"/>
              <a:buChar char="•"/>
              <a:defRPr sz="2000" b="0" i="0" u="none" strike="noStrike" cap="none">
                <a:solidFill>
                  <a:srgbClr val="383838"/>
                </a:solidFill>
                <a:latin typeface="Cabin"/>
                <a:ea typeface="Cabin"/>
                <a:cs typeface="Cabin"/>
                <a:sym typeface="Cabin"/>
              </a:defRPr>
            </a:lvl2pPr>
            <a:lvl3pPr marL="822960" marR="0" lvl="2" indent="-124460" algn="l" rtl="0">
              <a:spcBef>
                <a:spcPts val="600"/>
              </a:spcBef>
              <a:buClr>
                <a:srgbClr val="717171"/>
              </a:buClr>
              <a:buSzPct val="100000"/>
              <a:buFont typeface="Merriweather Sans"/>
              <a:buChar char="–"/>
              <a:defRPr sz="1800" b="0" i="0" u="none" strike="noStrike" cap="none">
                <a:solidFill>
                  <a:srgbClr val="717171"/>
                </a:solidFill>
                <a:latin typeface="Cabin"/>
                <a:ea typeface="Cabin"/>
                <a:cs typeface="Cabin"/>
                <a:sym typeface="Cabin"/>
              </a:defRPr>
            </a:lvl3pPr>
            <a:lvl4pPr marL="1600200" marR="0" lvl="3"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4pPr>
            <a:lvl5pPr marL="2057400" marR="0" lvl="4"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pic>
        <p:nvPicPr>
          <p:cNvPr id="186" name="Shape 186" descr="tableau_logo.png"/>
          <p:cNvPicPr preferRelativeResize="0"/>
          <p:nvPr/>
        </p:nvPicPr>
        <p:blipFill rotWithShape="1">
          <a:blip r:embed="rId3">
            <a:alphaModFix/>
          </a:blip>
          <a:srcRect/>
          <a:stretch/>
        </p:blipFill>
        <p:spPr>
          <a:xfrm>
            <a:off x="1440437" y="2389509"/>
            <a:ext cx="6263123" cy="1425837"/>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_Timeline">
    <p:spTree>
      <p:nvGrpSpPr>
        <p:cNvPr id="1" name="Shape 187"/>
        <p:cNvGrpSpPr/>
        <p:nvPr/>
      </p:nvGrpSpPr>
      <p:grpSpPr>
        <a:xfrm>
          <a:off x="0" y="0"/>
          <a:ext cx="0" cy="0"/>
          <a:chOff x="0" y="0"/>
          <a:chExt cx="0" cy="0"/>
        </a:xfrm>
      </p:grpSpPr>
      <p:pic>
        <p:nvPicPr>
          <p:cNvPr id="188" name="Shape 188"/>
          <p:cNvPicPr preferRelativeResize="0"/>
          <p:nvPr/>
        </p:nvPicPr>
        <p:blipFill rotWithShape="1">
          <a:blip r:embed="rId2">
            <a:alphaModFix/>
          </a:blip>
          <a:srcRect/>
          <a:stretch/>
        </p:blipFill>
        <p:spPr>
          <a:xfrm>
            <a:off x="0" y="0"/>
            <a:ext cx="9130472" cy="6857999"/>
          </a:xfrm>
          <a:prstGeom prst="rect">
            <a:avLst/>
          </a:prstGeom>
          <a:noFill/>
          <a:ln>
            <a:noFill/>
          </a:ln>
        </p:spPr>
      </p:pic>
      <p:sp>
        <p:nvSpPr>
          <p:cNvPr id="189" name="Shape 189"/>
          <p:cNvSpPr txBox="1">
            <a:spLocks noGrp="1"/>
          </p:cNvSpPr>
          <p:nvPr>
            <p:ph type="body" idx="1"/>
          </p:nvPr>
        </p:nvSpPr>
        <p:spPr>
          <a:xfrm>
            <a:off x="425722" y="307344"/>
            <a:ext cx="8292270" cy="1039283"/>
          </a:xfrm>
          <a:prstGeom prst="rect">
            <a:avLst/>
          </a:prstGeom>
          <a:noFill/>
          <a:ln>
            <a:noFill/>
          </a:ln>
        </p:spPr>
        <p:txBody>
          <a:bodyPr lIns="91425" tIns="91425" rIns="91425" bIns="91425" anchor="t" anchorCtr="0"/>
          <a:lstStyle>
            <a:lvl1pPr marL="0" marR="0" lvl="0" indent="0" algn="ctr" rtl="0">
              <a:spcBef>
                <a:spcPts val="680"/>
              </a:spcBef>
              <a:buClr>
                <a:srgbClr val="1F447D"/>
              </a:buClr>
              <a:buFont typeface="Arial"/>
              <a:buNone/>
              <a:defRPr sz="3400" b="0" i="0" u="none" strike="noStrike" cap="none">
                <a:solidFill>
                  <a:srgbClr val="1F447D"/>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0_Title Slide">
    <p:spTree>
      <p:nvGrpSpPr>
        <p:cNvPr id="1" name="Shape 190"/>
        <p:cNvGrpSpPr/>
        <p:nvPr/>
      </p:nvGrpSpPr>
      <p:grpSpPr>
        <a:xfrm>
          <a:off x="0" y="0"/>
          <a:ext cx="0" cy="0"/>
          <a:chOff x="0" y="0"/>
          <a:chExt cx="0" cy="0"/>
        </a:xfrm>
      </p:grpSpPr>
      <p:pic>
        <p:nvPicPr>
          <p:cNvPr id="191" name="Shape 191" descr="bg2.jpg"/>
          <p:cNvPicPr preferRelativeResize="0"/>
          <p:nvPr/>
        </p:nvPicPr>
        <p:blipFill rotWithShape="1">
          <a:blip r:embed="rId2">
            <a:alphaModFix/>
          </a:blip>
          <a:srcRect/>
          <a:stretch/>
        </p:blipFill>
        <p:spPr>
          <a:xfrm>
            <a:off x="13527" y="0"/>
            <a:ext cx="9130472" cy="6858000"/>
          </a:xfrm>
          <a:prstGeom prst="rect">
            <a:avLst/>
          </a:prstGeom>
          <a:noFill/>
          <a:ln>
            <a:noFill/>
          </a:ln>
        </p:spPr>
      </p:pic>
      <p:sp>
        <p:nvSpPr>
          <p:cNvPr id="192" name="Shape 192"/>
          <p:cNvSpPr txBox="1">
            <a:spLocks noGrp="1"/>
          </p:cNvSpPr>
          <p:nvPr>
            <p:ph type="body" idx="1"/>
          </p:nvPr>
        </p:nvSpPr>
        <p:spPr>
          <a:xfrm>
            <a:off x="2400300" y="4648198"/>
            <a:ext cx="4343400" cy="818470"/>
          </a:xfrm>
          <a:prstGeom prst="rect">
            <a:avLst/>
          </a:prstGeom>
          <a:noFill/>
          <a:ln>
            <a:noFill/>
          </a:ln>
        </p:spPr>
        <p:txBody>
          <a:bodyPr lIns="91425" tIns="91425" rIns="91425" bIns="91425" anchor="t" anchorCtr="0"/>
          <a:lstStyle>
            <a:lvl1pPr marL="0" marR="0" lvl="0" indent="0" algn="ctr" rtl="0">
              <a:spcBef>
                <a:spcPts val="560"/>
              </a:spcBef>
              <a:buClr>
                <a:srgbClr val="161616"/>
              </a:buClr>
              <a:buFont typeface="Arial"/>
              <a:buNone/>
              <a:defRPr sz="2800" b="0" i="0" u="none" strike="noStrike" cap="none">
                <a:solidFill>
                  <a:srgbClr val="161616"/>
                </a:solidFill>
                <a:latin typeface="Cabin"/>
                <a:ea typeface="Cabin"/>
                <a:cs typeface="Cabin"/>
                <a:sym typeface="Cabin"/>
              </a:defRPr>
            </a:lvl1pPr>
            <a:lvl2pPr marL="548640" marR="0" lvl="1" indent="-167640" algn="l" rtl="0">
              <a:spcBef>
                <a:spcPts val="600"/>
              </a:spcBef>
              <a:buClr>
                <a:schemeClr val="accent3"/>
              </a:buClr>
              <a:buSzPct val="100000"/>
              <a:buFont typeface="Arial"/>
              <a:buChar char="•"/>
              <a:defRPr sz="2000" b="0" i="0" u="none" strike="noStrike" cap="none">
                <a:solidFill>
                  <a:srgbClr val="383838"/>
                </a:solidFill>
                <a:latin typeface="Cabin"/>
                <a:ea typeface="Cabin"/>
                <a:cs typeface="Cabin"/>
                <a:sym typeface="Cabin"/>
              </a:defRPr>
            </a:lvl2pPr>
            <a:lvl3pPr marL="822960" marR="0" lvl="2" indent="-124460" algn="l" rtl="0">
              <a:spcBef>
                <a:spcPts val="600"/>
              </a:spcBef>
              <a:buClr>
                <a:srgbClr val="717171"/>
              </a:buClr>
              <a:buSzPct val="100000"/>
              <a:buFont typeface="Merriweather Sans"/>
              <a:buChar char="–"/>
              <a:defRPr sz="1800" b="0" i="0" u="none" strike="noStrike" cap="none">
                <a:solidFill>
                  <a:srgbClr val="717171"/>
                </a:solidFill>
                <a:latin typeface="Cabin"/>
                <a:ea typeface="Cabin"/>
                <a:cs typeface="Cabin"/>
                <a:sym typeface="Cabin"/>
              </a:defRPr>
            </a:lvl3pPr>
            <a:lvl4pPr marL="1600200" marR="0" lvl="3"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4pPr>
            <a:lvl5pPr marL="2057400" marR="0" lvl="4"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pic>
        <p:nvPicPr>
          <p:cNvPr id="193" name="Shape 193" descr="tableau_logo.png"/>
          <p:cNvPicPr preferRelativeResize="0"/>
          <p:nvPr/>
        </p:nvPicPr>
        <p:blipFill rotWithShape="1">
          <a:blip r:embed="rId3">
            <a:alphaModFix/>
          </a:blip>
          <a:srcRect/>
          <a:stretch/>
        </p:blipFill>
        <p:spPr>
          <a:xfrm>
            <a:off x="1440437" y="2389509"/>
            <a:ext cx="6263123" cy="142583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25"/>
        <p:cNvGrpSpPr/>
        <p:nvPr/>
      </p:nvGrpSpPr>
      <p:grpSpPr>
        <a:xfrm>
          <a:off x="0" y="0"/>
          <a:ext cx="0" cy="0"/>
          <a:chOff x="0" y="0"/>
          <a:chExt cx="0" cy="0"/>
        </a:xfrm>
      </p:grpSpPr>
      <p:pic>
        <p:nvPicPr>
          <p:cNvPr id="26" name="Shape 26" descr="bg2.jpg"/>
          <p:cNvPicPr preferRelativeResize="0"/>
          <p:nvPr/>
        </p:nvPicPr>
        <p:blipFill rotWithShape="1">
          <a:blip r:embed="rId2">
            <a:alphaModFix/>
          </a:blip>
          <a:srcRect/>
          <a:stretch/>
        </p:blipFill>
        <p:spPr>
          <a:xfrm>
            <a:off x="13527" y="0"/>
            <a:ext cx="9130472" cy="6858000"/>
          </a:xfrm>
          <a:prstGeom prst="rect">
            <a:avLst/>
          </a:prstGeom>
          <a:noFill/>
          <a:ln>
            <a:noFill/>
          </a:ln>
        </p:spPr>
      </p:pic>
      <p:sp>
        <p:nvSpPr>
          <p:cNvPr id="27" name="Shape 27"/>
          <p:cNvSpPr txBox="1">
            <a:spLocks noGrp="1"/>
          </p:cNvSpPr>
          <p:nvPr>
            <p:ph type="body" idx="1"/>
          </p:nvPr>
        </p:nvSpPr>
        <p:spPr>
          <a:xfrm>
            <a:off x="2400300" y="4648198"/>
            <a:ext cx="4343400" cy="818470"/>
          </a:xfrm>
          <a:prstGeom prst="rect">
            <a:avLst/>
          </a:prstGeom>
          <a:noFill/>
          <a:ln>
            <a:noFill/>
          </a:ln>
        </p:spPr>
        <p:txBody>
          <a:bodyPr lIns="91425" tIns="91425" rIns="91425" bIns="91425" anchor="t" anchorCtr="0"/>
          <a:lstStyle>
            <a:lvl1pPr marL="0" marR="0" lvl="0" indent="0" algn="ctr" rtl="0">
              <a:spcBef>
                <a:spcPts val="560"/>
              </a:spcBef>
              <a:buClr>
                <a:srgbClr val="161616"/>
              </a:buClr>
              <a:buFont typeface="Arial"/>
              <a:buNone/>
              <a:defRPr sz="2800" b="0" i="0" u="none" strike="noStrike" cap="none">
                <a:solidFill>
                  <a:srgbClr val="161616"/>
                </a:solidFill>
                <a:latin typeface="Cabin"/>
                <a:ea typeface="Cabin"/>
                <a:cs typeface="Cabin"/>
                <a:sym typeface="Cabin"/>
              </a:defRPr>
            </a:lvl1pPr>
            <a:lvl2pPr marL="548640" marR="0" lvl="1" indent="-167640" algn="l" rtl="0">
              <a:spcBef>
                <a:spcPts val="600"/>
              </a:spcBef>
              <a:buClr>
                <a:schemeClr val="accent3"/>
              </a:buClr>
              <a:buSzPct val="100000"/>
              <a:buFont typeface="Arial"/>
              <a:buChar char="•"/>
              <a:defRPr sz="2000" b="0" i="0" u="none" strike="noStrike" cap="none">
                <a:solidFill>
                  <a:srgbClr val="383838"/>
                </a:solidFill>
                <a:latin typeface="Cabin"/>
                <a:ea typeface="Cabin"/>
                <a:cs typeface="Cabin"/>
                <a:sym typeface="Cabin"/>
              </a:defRPr>
            </a:lvl2pPr>
            <a:lvl3pPr marL="822960" marR="0" lvl="2" indent="-124460" algn="l" rtl="0">
              <a:spcBef>
                <a:spcPts val="600"/>
              </a:spcBef>
              <a:buClr>
                <a:srgbClr val="717171"/>
              </a:buClr>
              <a:buSzPct val="100000"/>
              <a:buFont typeface="Merriweather Sans"/>
              <a:buChar char="–"/>
              <a:defRPr sz="1800" b="0" i="0" u="none" strike="noStrike" cap="none">
                <a:solidFill>
                  <a:srgbClr val="717171"/>
                </a:solidFill>
                <a:latin typeface="Cabin"/>
                <a:ea typeface="Cabin"/>
                <a:cs typeface="Cabin"/>
                <a:sym typeface="Cabin"/>
              </a:defRPr>
            </a:lvl3pPr>
            <a:lvl4pPr marL="1600200" marR="0" lvl="3"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4pPr>
            <a:lvl5pPr marL="2057400" marR="0" lvl="4"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pic>
        <p:nvPicPr>
          <p:cNvPr id="28" name="Shape 28" descr="tableau_logo.png"/>
          <p:cNvPicPr preferRelativeResize="0"/>
          <p:nvPr/>
        </p:nvPicPr>
        <p:blipFill rotWithShape="1">
          <a:blip r:embed="rId3">
            <a:alphaModFix/>
          </a:blip>
          <a:srcRect/>
          <a:stretch/>
        </p:blipFill>
        <p:spPr>
          <a:xfrm>
            <a:off x="1440437" y="2389509"/>
            <a:ext cx="6263123" cy="1425837"/>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4_Quote/Data">
    <p:spTree>
      <p:nvGrpSpPr>
        <p:cNvPr id="1" name="Shape 194"/>
        <p:cNvGrpSpPr/>
        <p:nvPr/>
      </p:nvGrpSpPr>
      <p:grpSpPr>
        <a:xfrm>
          <a:off x="0" y="0"/>
          <a:ext cx="0" cy="0"/>
          <a:chOff x="0" y="0"/>
          <a:chExt cx="0" cy="0"/>
        </a:xfrm>
      </p:grpSpPr>
      <p:pic>
        <p:nvPicPr>
          <p:cNvPr id="195" name="Shape 195" descr="bg2.jpg"/>
          <p:cNvPicPr preferRelativeResize="0"/>
          <p:nvPr/>
        </p:nvPicPr>
        <p:blipFill rotWithShape="1">
          <a:blip r:embed="rId2">
            <a:alphaModFix/>
          </a:blip>
          <a:srcRect/>
          <a:stretch/>
        </p:blipFill>
        <p:spPr>
          <a:xfrm>
            <a:off x="13527" y="0"/>
            <a:ext cx="9130472" cy="6858000"/>
          </a:xfrm>
          <a:prstGeom prst="rect">
            <a:avLst/>
          </a:prstGeom>
          <a:noFill/>
          <a:ln>
            <a:noFill/>
          </a:ln>
        </p:spPr>
      </p:pic>
      <p:sp>
        <p:nvSpPr>
          <p:cNvPr id="196" name="Shape 196"/>
          <p:cNvSpPr txBox="1">
            <a:spLocks noGrp="1"/>
          </p:cNvSpPr>
          <p:nvPr>
            <p:ph type="body" idx="1"/>
          </p:nvPr>
        </p:nvSpPr>
        <p:spPr>
          <a:xfrm>
            <a:off x="2080490" y="2108200"/>
            <a:ext cx="6336145" cy="2348996"/>
          </a:xfrm>
          <a:prstGeom prst="rect">
            <a:avLst/>
          </a:prstGeom>
          <a:noFill/>
          <a:ln>
            <a:noFill/>
          </a:ln>
        </p:spPr>
        <p:txBody>
          <a:bodyPr lIns="91425" tIns="91425" rIns="91425" bIns="91425" anchor="t" anchorCtr="0"/>
          <a:lstStyle>
            <a:lvl1pPr marL="0" marR="0" lvl="0" indent="0" algn="l" rtl="0">
              <a:spcBef>
                <a:spcPts val="560"/>
              </a:spcBef>
              <a:buClr>
                <a:schemeClr val="dk1"/>
              </a:buClr>
              <a:buFont typeface="Arial"/>
              <a:buNone/>
              <a:defRPr sz="2800" b="0" i="0" u="none" strike="noStrike" cap="none">
                <a:solidFill>
                  <a:schemeClr val="dk1"/>
                </a:solidFill>
                <a:latin typeface="Cabin"/>
                <a:ea typeface="Cabin"/>
                <a:cs typeface="Cabin"/>
                <a:sym typeface="Cabin"/>
              </a:defRPr>
            </a:lvl1pPr>
            <a:lvl2pPr marL="548640" marR="0" lvl="1" indent="-205740" algn="l" rtl="0">
              <a:spcBef>
                <a:spcPts val="600"/>
              </a:spcBef>
              <a:buClr>
                <a:schemeClr val="accent3"/>
              </a:buClr>
              <a:buSzPct val="100000"/>
              <a:buFont typeface="Arial"/>
              <a:buChar char="•"/>
              <a:defRPr sz="1400" b="0" i="0" u="none" strike="noStrike" cap="none">
                <a:solidFill>
                  <a:srgbClr val="666666"/>
                </a:solidFill>
                <a:latin typeface="Cabin"/>
                <a:ea typeface="Cabin"/>
                <a:cs typeface="Cabin"/>
                <a:sym typeface="Cabin"/>
              </a:defRPr>
            </a:lvl2pPr>
            <a:lvl3pPr marL="822960" marR="0" lvl="2" indent="-149860" algn="l" rtl="0">
              <a:spcBef>
                <a:spcPts val="600"/>
              </a:spcBef>
              <a:buClr>
                <a:srgbClr val="666666"/>
              </a:buClr>
              <a:buSzPct val="100000"/>
              <a:buFont typeface="Merriweather Sans"/>
              <a:buChar char="–"/>
              <a:defRPr sz="1400" b="0" i="0" u="none" strike="noStrike" cap="none">
                <a:solidFill>
                  <a:srgbClr val="666666"/>
                </a:solidFill>
                <a:latin typeface="Cabin"/>
                <a:ea typeface="Cabin"/>
                <a:cs typeface="Cabin"/>
                <a:sym typeface="Cabin"/>
              </a:defRPr>
            </a:lvl3pPr>
            <a:lvl4pPr marL="1600200" marR="0" lvl="3"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4pPr>
            <a:lvl5pPr marL="2057400" marR="0" lvl="4"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
        <p:nvSpPr>
          <p:cNvPr id="197" name="Shape 197"/>
          <p:cNvSpPr txBox="1">
            <a:spLocks noGrp="1"/>
          </p:cNvSpPr>
          <p:nvPr>
            <p:ph type="body" idx="2"/>
          </p:nvPr>
        </p:nvSpPr>
        <p:spPr>
          <a:xfrm>
            <a:off x="5791200" y="4457198"/>
            <a:ext cx="2590800" cy="431030"/>
          </a:xfrm>
          <a:prstGeom prst="rect">
            <a:avLst/>
          </a:prstGeom>
          <a:noFill/>
          <a:ln>
            <a:noFill/>
          </a:ln>
        </p:spPr>
        <p:txBody>
          <a:bodyPr lIns="91425" tIns="91425" rIns="91425" bIns="91425" anchor="t" anchorCtr="0"/>
          <a:lstStyle>
            <a:lvl1pPr marL="0" marR="0" lvl="0" indent="0" algn="l" rtl="0">
              <a:spcBef>
                <a:spcPts val="280"/>
              </a:spcBef>
              <a:buClr>
                <a:srgbClr val="A9A9A9"/>
              </a:buClr>
              <a:buFont typeface="Arial"/>
              <a:buNone/>
              <a:defRPr sz="1400" b="0" i="1" u="none" strike="noStrike" cap="none">
                <a:solidFill>
                  <a:srgbClr val="A9A9A9"/>
                </a:solidFill>
                <a:latin typeface="Cabin"/>
                <a:ea typeface="Cabin"/>
                <a:cs typeface="Cabin"/>
                <a:sym typeface="Cabin"/>
              </a:defRPr>
            </a:lvl1pPr>
            <a:lvl2pPr marL="548640" marR="0" lvl="1" indent="-205740" algn="l" rtl="0">
              <a:spcBef>
                <a:spcPts val="600"/>
              </a:spcBef>
              <a:buClr>
                <a:schemeClr val="accent3"/>
              </a:buClr>
              <a:buSzPct val="100000"/>
              <a:buFont typeface="Arial"/>
              <a:buChar char="•"/>
              <a:defRPr sz="1400" b="0" i="0" u="none" strike="noStrike" cap="none">
                <a:solidFill>
                  <a:srgbClr val="666666"/>
                </a:solidFill>
                <a:latin typeface="Cabin"/>
                <a:ea typeface="Cabin"/>
                <a:cs typeface="Cabin"/>
                <a:sym typeface="Cabin"/>
              </a:defRPr>
            </a:lvl2pPr>
            <a:lvl3pPr marL="822960" marR="0" lvl="2" indent="-149860" algn="l" rtl="0">
              <a:spcBef>
                <a:spcPts val="600"/>
              </a:spcBef>
              <a:buClr>
                <a:srgbClr val="666666"/>
              </a:buClr>
              <a:buSzPct val="100000"/>
              <a:buFont typeface="Merriweather Sans"/>
              <a:buChar char="–"/>
              <a:defRPr sz="1400" b="0" i="0" u="none" strike="noStrike" cap="none">
                <a:solidFill>
                  <a:srgbClr val="666666"/>
                </a:solidFill>
                <a:latin typeface="Cabin"/>
                <a:ea typeface="Cabin"/>
                <a:cs typeface="Cabin"/>
                <a:sym typeface="Cabin"/>
              </a:defRPr>
            </a:lvl3pPr>
            <a:lvl4pPr marL="1600200" marR="0" lvl="3"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4pPr>
            <a:lvl5pPr marL="2057400" marR="0" lvl="4"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Section 2">
    <p:spTree>
      <p:nvGrpSpPr>
        <p:cNvPr id="1" name="Shape 198"/>
        <p:cNvGrpSpPr/>
        <p:nvPr/>
      </p:nvGrpSpPr>
      <p:grpSpPr>
        <a:xfrm>
          <a:off x="0" y="0"/>
          <a:ext cx="0" cy="0"/>
          <a:chOff x="0" y="0"/>
          <a:chExt cx="0" cy="0"/>
        </a:xfrm>
      </p:grpSpPr>
      <p:pic>
        <p:nvPicPr>
          <p:cNvPr id="199" name="Shape 199"/>
          <p:cNvPicPr preferRelativeResize="0"/>
          <p:nvPr/>
        </p:nvPicPr>
        <p:blipFill rotWithShape="1">
          <a:blip r:embed="rId2">
            <a:alphaModFix/>
          </a:blip>
          <a:srcRect/>
          <a:stretch/>
        </p:blipFill>
        <p:spPr>
          <a:xfrm>
            <a:off x="0" y="0"/>
            <a:ext cx="9130472" cy="6857999"/>
          </a:xfrm>
          <a:prstGeom prst="rect">
            <a:avLst/>
          </a:prstGeom>
          <a:noFill/>
          <a:ln>
            <a:noFill/>
          </a:ln>
        </p:spPr>
      </p:pic>
      <p:sp>
        <p:nvSpPr>
          <p:cNvPr id="200" name="Shape 200"/>
          <p:cNvSpPr txBox="1">
            <a:spLocks noGrp="1"/>
          </p:cNvSpPr>
          <p:nvPr>
            <p:ph type="body" idx="1"/>
          </p:nvPr>
        </p:nvSpPr>
        <p:spPr>
          <a:xfrm>
            <a:off x="663756" y="2810928"/>
            <a:ext cx="4799584" cy="1039283"/>
          </a:xfrm>
          <a:prstGeom prst="rect">
            <a:avLst/>
          </a:prstGeom>
          <a:noFill/>
          <a:ln>
            <a:noFill/>
          </a:ln>
        </p:spPr>
        <p:txBody>
          <a:bodyPr lIns="91425" tIns="91425" rIns="91425" bIns="91425" anchor="t" anchorCtr="0"/>
          <a:lstStyle>
            <a:lvl1pPr marL="0" marR="0" lvl="0" indent="0" algn="l" rtl="0">
              <a:spcBef>
                <a:spcPts val="880"/>
              </a:spcBef>
              <a:buClr>
                <a:srgbClr val="1F447D"/>
              </a:buClr>
              <a:buFont typeface="Arial"/>
              <a:buNone/>
              <a:defRPr sz="4400" b="0" i="0" u="none" strike="noStrike" cap="none">
                <a:solidFill>
                  <a:srgbClr val="1F447D"/>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cxnSp>
        <p:nvCxnSpPr>
          <p:cNvPr id="201" name="Shape 201"/>
          <p:cNvCxnSpPr/>
          <p:nvPr/>
        </p:nvCxnSpPr>
        <p:spPr>
          <a:xfrm>
            <a:off x="0" y="3748542"/>
            <a:ext cx="4227870" cy="0"/>
          </a:xfrm>
          <a:prstGeom prst="straightConnector1">
            <a:avLst/>
          </a:prstGeom>
          <a:noFill/>
          <a:ln w="25400" cap="flat" cmpd="sng">
            <a:solidFill>
              <a:srgbClr val="FFFFFF"/>
            </a:solidFill>
            <a:prstDash val="solid"/>
            <a:round/>
            <a:headEnd type="none" w="med" len="med"/>
            <a:tailEnd type="none" w="med" len="med"/>
          </a:ln>
          <a:effectLst>
            <a:outerShdw blurRad="12699" dist="19938" dir="5400000" algn="tl" rotWithShape="0">
              <a:srgbClr val="000000">
                <a:alpha val="7843"/>
              </a:srgbClr>
            </a:outerShdw>
          </a:effectLst>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29"/>
        <p:cNvGrpSpPr/>
        <p:nvPr/>
      </p:nvGrpSpPr>
      <p:grpSpPr>
        <a:xfrm>
          <a:off x="0" y="0"/>
          <a:ext cx="0" cy="0"/>
          <a:chOff x="0" y="0"/>
          <a:chExt cx="0" cy="0"/>
        </a:xfrm>
      </p:grpSpPr>
      <p:pic>
        <p:nvPicPr>
          <p:cNvPr id="30" name="Shape 30" descr="bg2.jpg"/>
          <p:cNvPicPr preferRelativeResize="0"/>
          <p:nvPr/>
        </p:nvPicPr>
        <p:blipFill rotWithShape="1">
          <a:blip r:embed="rId2">
            <a:alphaModFix/>
          </a:blip>
          <a:srcRect/>
          <a:stretch/>
        </p:blipFill>
        <p:spPr>
          <a:xfrm>
            <a:off x="13527" y="0"/>
            <a:ext cx="9130472" cy="6858000"/>
          </a:xfrm>
          <a:prstGeom prst="rect">
            <a:avLst/>
          </a:prstGeom>
          <a:noFill/>
          <a:ln>
            <a:noFill/>
          </a:ln>
        </p:spPr>
      </p:pic>
      <p:sp>
        <p:nvSpPr>
          <p:cNvPr id="31" name="Shape 31"/>
          <p:cNvSpPr txBox="1">
            <a:spLocks noGrp="1"/>
          </p:cNvSpPr>
          <p:nvPr>
            <p:ph type="body" idx="1"/>
          </p:nvPr>
        </p:nvSpPr>
        <p:spPr>
          <a:xfrm>
            <a:off x="2400300" y="4648198"/>
            <a:ext cx="4343400" cy="818470"/>
          </a:xfrm>
          <a:prstGeom prst="rect">
            <a:avLst/>
          </a:prstGeom>
          <a:noFill/>
          <a:ln>
            <a:noFill/>
          </a:ln>
        </p:spPr>
        <p:txBody>
          <a:bodyPr lIns="91425" tIns="91425" rIns="91425" bIns="91425" anchor="t" anchorCtr="0"/>
          <a:lstStyle>
            <a:lvl1pPr marL="0" marR="0" lvl="0" indent="0" algn="ctr" rtl="0">
              <a:spcBef>
                <a:spcPts val="560"/>
              </a:spcBef>
              <a:buClr>
                <a:srgbClr val="161616"/>
              </a:buClr>
              <a:buFont typeface="Arial"/>
              <a:buNone/>
              <a:defRPr sz="2800" b="0" i="0" u="none" strike="noStrike" cap="none">
                <a:solidFill>
                  <a:srgbClr val="161616"/>
                </a:solidFill>
                <a:latin typeface="Cabin"/>
                <a:ea typeface="Cabin"/>
                <a:cs typeface="Cabin"/>
                <a:sym typeface="Cabin"/>
              </a:defRPr>
            </a:lvl1pPr>
            <a:lvl2pPr marL="548640" marR="0" lvl="1" indent="-167640" algn="l" rtl="0">
              <a:spcBef>
                <a:spcPts val="600"/>
              </a:spcBef>
              <a:buClr>
                <a:schemeClr val="accent3"/>
              </a:buClr>
              <a:buSzPct val="100000"/>
              <a:buFont typeface="Arial"/>
              <a:buChar char="•"/>
              <a:defRPr sz="2000" b="0" i="0" u="none" strike="noStrike" cap="none">
                <a:solidFill>
                  <a:srgbClr val="383838"/>
                </a:solidFill>
                <a:latin typeface="Cabin"/>
                <a:ea typeface="Cabin"/>
                <a:cs typeface="Cabin"/>
                <a:sym typeface="Cabin"/>
              </a:defRPr>
            </a:lvl2pPr>
            <a:lvl3pPr marL="822960" marR="0" lvl="2" indent="-124460" algn="l" rtl="0">
              <a:spcBef>
                <a:spcPts val="600"/>
              </a:spcBef>
              <a:buClr>
                <a:srgbClr val="717171"/>
              </a:buClr>
              <a:buSzPct val="100000"/>
              <a:buFont typeface="Merriweather Sans"/>
              <a:buChar char="–"/>
              <a:defRPr sz="1800" b="0" i="0" u="none" strike="noStrike" cap="none">
                <a:solidFill>
                  <a:srgbClr val="717171"/>
                </a:solidFill>
                <a:latin typeface="Cabin"/>
                <a:ea typeface="Cabin"/>
                <a:cs typeface="Cabin"/>
                <a:sym typeface="Cabin"/>
              </a:defRPr>
            </a:lvl3pPr>
            <a:lvl4pPr marL="1600200" marR="0" lvl="3"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4pPr>
            <a:lvl5pPr marL="2057400" marR="0" lvl="4"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pic>
        <p:nvPicPr>
          <p:cNvPr id="32" name="Shape 32" descr="tableau_logo.png"/>
          <p:cNvPicPr preferRelativeResize="0"/>
          <p:nvPr/>
        </p:nvPicPr>
        <p:blipFill rotWithShape="1">
          <a:blip r:embed="rId3">
            <a:alphaModFix/>
          </a:blip>
          <a:srcRect/>
          <a:stretch/>
        </p:blipFill>
        <p:spPr>
          <a:xfrm>
            <a:off x="1440437" y="2389509"/>
            <a:ext cx="6263123" cy="142583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33"/>
        <p:cNvGrpSpPr/>
        <p:nvPr/>
      </p:nvGrpSpPr>
      <p:grpSpPr>
        <a:xfrm>
          <a:off x="0" y="0"/>
          <a:ext cx="0" cy="0"/>
          <a:chOff x="0" y="0"/>
          <a:chExt cx="0" cy="0"/>
        </a:xfrm>
      </p:grpSpPr>
      <p:pic>
        <p:nvPicPr>
          <p:cNvPr id="34" name="Shape 34" descr="bg2.jpg"/>
          <p:cNvPicPr preferRelativeResize="0"/>
          <p:nvPr/>
        </p:nvPicPr>
        <p:blipFill rotWithShape="1">
          <a:blip r:embed="rId2">
            <a:alphaModFix/>
          </a:blip>
          <a:srcRect/>
          <a:stretch/>
        </p:blipFill>
        <p:spPr>
          <a:xfrm>
            <a:off x="13527" y="0"/>
            <a:ext cx="9130472" cy="6858000"/>
          </a:xfrm>
          <a:prstGeom prst="rect">
            <a:avLst/>
          </a:prstGeom>
          <a:noFill/>
          <a:ln>
            <a:noFill/>
          </a:ln>
        </p:spPr>
      </p:pic>
      <p:sp>
        <p:nvSpPr>
          <p:cNvPr id="35" name="Shape 35"/>
          <p:cNvSpPr txBox="1">
            <a:spLocks noGrp="1"/>
          </p:cNvSpPr>
          <p:nvPr>
            <p:ph type="body" idx="1"/>
          </p:nvPr>
        </p:nvSpPr>
        <p:spPr>
          <a:xfrm>
            <a:off x="2400300" y="4648198"/>
            <a:ext cx="4343400" cy="818470"/>
          </a:xfrm>
          <a:prstGeom prst="rect">
            <a:avLst/>
          </a:prstGeom>
          <a:noFill/>
          <a:ln>
            <a:noFill/>
          </a:ln>
        </p:spPr>
        <p:txBody>
          <a:bodyPr lIns="91425" tIns="91425" rIns="91425" bIns="91425" anchor="t" anchorCtr="0"/>
          <a:lstStyle>
            <a:lvl1pPr marL="0" marR="0" lvl="0" indent="0" algn="ctr" rtl="0">
              <a:spcBef>
                <a:spcPts val="560"/>
              </a:spcBef>
              <a:buClr>
                <a:srgbClr val="161616"/>
              </a:buClr>
              <a:buFont typeface="Arial"/>
              <a:buNone/>
              <a:defRPr sz="2800" b="0" i="0" u="none" strike="noStrike" cap="none">
                <a:solidFill>
                  <a:srgbClr val="161616"/>
                </a:solidFill>
                <a:latin typeface="Cabin"/>
                <a:ea typeface="Cabin"/>
                <a:cs typeface="Cabin"/>
                <a:sym typeface="Cabin"/>
              </a:defRPr>
            </a:lvl1pPr>
            <a:lvl2pPr marL="548640" marR="0" lvl="1" indent="-167640" algn="l" rtl="0">
              <a:spcBef>
                <a:spcPts val="600"/>
              </a:spcBef>
              <a:buClr>
                <a:schemeClr val="accent3"/>
              </a:buClr>
              <a:buSzPct val="100000"/>
              <a:buFont typeface="Arial"/>
              <a:buChar char="•"/>
              <a:defRPr sz="2000" b="0" i="0" u="none" strike="noStrike" cap="none">
                <a:solidFill>
                  <a:srgbClr val="383838"/>
                </a:solidFill>
                <a:latin typeface="Cabin"/>
                <a:ea typeface="Cabin"/>
                <a:cs typeface="Cabin"/>
                <a:sym typeface="Cabin"/>
              </a:defRPr>
            </a:lvl2pPr>
            <a:lvl3pPr marL="822960" marR="0" lvl="2" indent="-124460" algn="l" rtl="0">
              <a:spcBef>
                <a:spcPts val="600"/>
              </a:spcBef>
              <a:buClr>
                <a:srgbClr val="717171"/>
              </a:buClr>
              <a:buSzPct val="100000"/>
              <a:buFont typeface="Merriweather Sans"/>
              <a:buChar char="–"/>
              <a:defRPr sz="1800" b="0" i="0" u="none" strike="noStrike" cap="none">
                <a:solidFill>
                  <a:srgbClr val="717171"/>
                </a:solidFill>
                <a:latin typeface="Cabin"/>
                <a:ea typeface="Cabin"/>
                <a:cs typeface="Cabin"/>
                <a:sym typeface="Cabin"/>
              </a:defRPr>
            </a:lvl3pPr>
            <a:lvl4pPr marL="1600200" marR="0" lvl="3"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4pPr>
            <a:lvl5pPr marL="2057400" marR="0" lvl="4"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pic>
        <p:nvPicPr>
          <p:cNvPr id="36" name="Shape 36" descr="tableau_logo.png"/>
          <p:cNvPicPr preferRelativeResize="0"/>
          <p:nvPr/>
        </p:nvPicPr>
        <p:blipFill rotWithShape="1">
          <a:blip r:embed="rId3">
            <a:alphaModFix/>
          </a:blip>
          <a:srcRect/>
          <a:stretch/>
        </p:blipFill>
        <p:spPr>
          <a:xfrm>
            <a:off x="1440437" y="2389509"/>
            <a:ext cx="6263123" cy="142583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meline">
    <p:spTree>
      <p:nvGrpSpPr>
        <p:cNvPr id="1" name="Shape 37"/>
        <p:cNvGrpSpPr/>
        <p:nvPr/>
      </p:nvGrpSpPr>
      <p:grpSpPr>
        <a:xfrm>
          <a:off x="0" y="0"/>
          <a:ext cx="0" cy="0"/>
          <a:chOff x="0" y="0"/>
          <a:chExt cx="0" cy="0"/>
        </a:xfrm>
      </p:grpSpPr>
      <p:pic>
        <p:nvPicPr>
          <p:cNvPr id="38" name="Shape 38"/>
          <p:cNvPicPr preferRelativeResize="0"/>
          <p:nvPr/>
        </p:nvPicPr>
        <p:blipFill rotWithShape="1">
          <a:blip r:embed="rId2">
            <a:alphaModFix/>
          </a:blip>
          <a:srcRect/>
          <a:stretch/>
        </p:blipFill>
        <p:spPr>
          <a:xfrm>
            <a:off x="0" y="0"/>
            <a:ext cx="9130472" cy="6857999"/>
          </a:xfrm>
          <a:prstGeom prst="rect">
            <a:avLst/>
          </a:prstGeom>
          <a:noFill/>
          <a:ln>
            <a:noFill/>
          </a:ln>
        </p:spPr>
      </p:pic>
      <p:sp>
        <p:nvSpPr>
          <p:cNvPr id="39" name="Shape 39"/>
          <p:cNvSpPr txBox="1">
            <a:spLocks noGrp="1"/>
          </p:cNvSpPr>
          <p:nvPr>
            <p:ph type="body" idx="1"/>
          </p:nvPr>
        </p:nvSpPr>
        <p:spPr>
          <a:xfrm>
            <a:off x="425722" y="307344"/>
            <a:ext cx="8292270" cy="1039283"/>
          </a:xfrm>
          <a:prstGeom prst="rect">
            <a:avLst/>
          </a:prstGeom>
          <a:noFill/>
          <a:ln>
            <a:noFill/>
          </a:ln>
        </p:spPr>
        <p:txBody>
          <a:bodyPr lIns="91425" tIns="91425" rIns="91425" bIns="91425" anchor="t" anchorCtr="0"/>
          <a:lstStyle>
            <a:lvl1pPr marL="0" marR="0" lvl="0" indent="0" algn="ctr" rtl="0">
              <a:spcBef>
                <a:spcPts val="680"/>
              </a:spcBef>
              <a:buClr>
                <a:srgbClr val="1F447D"/>
              </a:buClr>
              <a:buFont typeface="Arial"/>
              <a:buNone/>
              <a:defRPr sz="3400" b="0" i="0" u="none" strike="noStrike" cap="none">
                <a:solidFill>
                  <a:srgbClr val="1F447D"/>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5_Title Slide">
    <p:spTree>
      <p:nvGrpSpPr>
        <p:cNvPr id="1" name="Shape 40"/>
        <p:cNvGrpSpPr/>
        <p:nvPr/>
      </p:nvGrpSpPr>
      <p:grpSpPr>
        <a:xfrm>
          <a:off x="0" y="0"/>
          <a:ext cx="0" cy="0"/>
          <a:chOff x="0" y="0"/>
          <a:chExt cx="0" cy="0"/>
        </a:xfrm>
      </p:grpSpPr>
      <p:pic>
        <p:nvPicPr>
          <p:cNvPr id="41" name="Shape 41" descr="bg2.jpg"/>
          <p:cNvPicPr preferRelativeResize="0"/>
          <p:nvPr/>
        </p:nvPicPr>
        <p:blipFill rotWithShape="1">
          <a:blip r:embed="rId2">
            <a:alphaModFix/>
          </a:blip>
          <a:srcRect/>
          <a:stretch/>
        </p:blipFill>
        <p:spPr>
          <a:xfrm>
            <a:off x="13527" y="0"/>
            <a:ext cx="9130472" cy="6858000"/>
          </a:xfrm>
          <a:prstGeom prst="rect">
            <a:avLst/>
          </a:prstGeom>
          <a:noFill/>
          <a:ln>
            <a:noFill/>
          </a:ln>
        </p:spPr>
      </p:pic>
      <p:sp>
        <p:nvSpPr>
          <p:cNvPr id="42" name="Shape 42"/>
          <p:cNvSpPr txBox="1">
            <a:spLocks noGrp="1"/>
          </p:cNvSpPr>
          <p:nvPr>
            <p:ph type="body" idx="1"/>
          </p:nvPr>
        </p:nvSpPr>
        <p:spPr>
          <a:xfrm>
            <a:off x="2400300" y="4648198"/>
            <a:ext cx="4343400" cy="818470"/>
          </a:xfrm>
          <a:prstGeom prst="rect">
            <a:avLst/>
          </a:prstGeom>
          <a:noFill/>
          <a:ln>
            <a:noFill/>
          </a:ln>
        </p:spPr>
        <p:txBody>
          <a:bodyPr lIns="91425" tIns="91425" rIns="91425" bIns="91425" anchor="t" anchorCtr="0"/>
          <a:lstStyle>
            <a:lvl1pPr marL="0" marR="0" lvl="0" indent="0" algn="ctr" rtl="0">
              <a:spcBef>
                <a:spcPts val="560"/>
              </a:spcBef>
              <a:buClr>
                <a:srgbClr val="161616"/>
              </a:buClr>
              <a:buFont typeface="Arial"/>
              <a:buNone/>
              <a:defRPr sz="2800" b="0" i="0" u="none" strike="noStrike" cap="none">
                <a:solidFill>
                  <a:srgbClr val="161616"/>
                </a:solidFill>
                <a:latin typeface="Cabin"/>
                <a:ea typeface="Cabin"/>
                <a:cs typeface="Cabin"/>
                <a:sym typeface="Cabin"/>
              </a:defRPr>
            </a:lvl1pPr>
            <a:lvl2pPr marL="548640" marR="0" lvl="1" indent="-167640" algn="l" rtl="0">
              <a:spcBef>
                <a:spcPts val="600"/>
              </a:spcBef>
              <a:buClr>
                <a:schemeClr val="accent3"/>
              </a:buClr>
              <a:buSzPct val="100000"/>
              <a:buFont typeface="Arial"/>
              <a:buChar char="•"/>
              <a:defRPr sz="2000" b="0" i="0" u="none" strike="noStrike" cap="none">
                <a:solidFill>
                  <a:srgbClr val="383838"/>
                </a:solidFill>
                <a:latin typeface="Cabin"/>
                <a:ea typeface="Cabin"/>
                <a:cs typeface="Cabin"/>
                <a:sym typeface="Cabin"/>
              </a:defRPr>
            </a:lvl2pPr>
            <a:lvl3pPr marL="822960" marR="0" lvl="2" indent="-124460" algn="l" rtl="0">
              <a:spcBef>
                <a:spcPts val="600"/>
              </a:spcBef>
              <a:buClr>
                <a:srgbClr val="717171"/>
              </a:buClr>
              <a:buSzPct val="100000"/>
              <a:buFont typeface="Merriweather Sans"/>
              <a:buChar char="–"/>
              <a:defRPr sz="1800" b="0" i="0" u="none" strike="noStrike" cap="none">
                <a:solidFill>
                  <a:srgbClr val="717171"/>
                </a:solidFill>
                <a:latin typeface="Cabin"/>
                <a:ea typeface="Cabin"/>
                <a:cs typeface="Cabin"/>
                <a:sym typeface="Cabin"/>
              </a:defRPr>
            </a:lvl3pPr>
            <a:lvl4pPr marL="1600200" marR="0" lvl="3"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4pPr>
            <a:lvl5pPr marL="2057400" marR="0" lvl="4" indent="-127000" algn="l" rtl="0">
              <a:spcBef>
                <a:spcPts val="320"/>
              </a:spcBef>
              <a:buClr>
                <a:srgbClr val="161616"/>
              </a:buClr>
              <a:buSzPct val="100000"/>
              <a:buFont typeface="Arial"/>
              <a:buChar char="»"/>
              <a:defRPr sz="16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pic>
        <p:nvPicPr>
          <p:cNvPr id="43" name="Shape 43" descr="tableau_logo.png"/>
          <p:cNvPicPr preferRelativeResize="0"/>
          <p:nvPr/>
        </p:nvPicPr>
        <p:blipFill rotWithShape="1">
          <a:blip r:embed="rId3">
            <a:alphaModFix/>
          </a:blip>
          <a:srcRect/>
          <a:stretch/>
        </p:blipFill>
        <p:spPr>
          <a:xfrm>
            <a:off x="1440437" y="2389509"/>
            <a:ext cx="6263123" cy="142583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Quote/Data">
    <p:spTree>
      <p:nvGrpSpPr>
        <p:cNvPr id="1" name="Shape 44"/>
        <p:cNvGrpSpPr/>
        <p:nvPr/>
      </p:nvGrpSpPr>
      <p:grpSpPr>
        <a:xfrm>
          <a:off x="0" y="0"/>
          <a:ext cx="0" cy="0"/>
          <a:chOff x="0" y="0"/>
          <a:chExt cx="0" cy="0"/>
        </a:xfrm>
      </p:grpSpPr>
      <p:pic>
        <p:nvPicPr>
          <p:cNvPr id="45" name="Shape 45" descr="bg2.jpg"/>
          <p:cNvPicPr preferRelativeResize="0"/>
          <p:nvPr/>
        </p:nvPicPr>
        <p:blipFill rotWithShape="1">
          <a:blip r:embed="rId2">
            <a:alphaModFix/>
          </a:blip>
          <a:srcRect/>
          <a:stretch/>
        </p:blipFill>
        <p:spPr>
          <a:xfrm>
            <a:off x="13527" y="0"/>
            <a:ext cx="9130472" cy="6858000"/>
          </a:xfrm>
          <a:prstGeom prst="rect">
            <a:avLst/>
          </a:prstGeom>
          <a:noFill/>
          <a:ln>
            <a:noFill/>
          </a:ln>
        </p:spPr>
      </p:pic>
      <p:sp>
        <p:nvSpPr>
          <p:cNvPr id="46" name="Shape 46"/>
          <p:cNvSpPr txBox="1">
            <a:spLocks noGrp="1"/>
          </p:cNvSpPr>
          <p:nvPr>
            <p:ph type="body" idx="1"/>
          </p:nvPr>
        </p:nvSpPr>
        <p:spPr>
          <a:xfrm>
            <a:off x="2080490" y="2108200"/>
            <a:ext cx="6336145" cy="2348996"/>
          </a:xfrm>
          <a:prstGeom prst="rect">
            <a:avLst/>
          </a:prstGeom>
          <a:noFill/>
          <a:ln>
            <a:noFill/>
          </a:ln>
        </p:spPr>
        <p:txBody>
          <a:bodyPr lIns="91425" tIns="91425" rIns="91425" bIns="91425" anchor="t" anchorCtr="0"/>
          <a:lstStyle>
            <a:lvl1pPr marL="0" marR="0" lvl="0" indent="0" algn="l" rtl="0">
              <a:spcBef>
                <a:spcPts val="560"/>
              </a:spcBef>
              <a:buClr>
                <a:schemeClr val="dk1"/>
              </a:buClr>
              <a:buFont typeface="Arial"/>
              <a:buNone/>
              <a:defRPr sz="2800" b="0" i="0" u="none" strike="noStrike" cap="none">
                <a:solidFill>
                  <a:schemeClr val="dk1"/>
                </a:solidFill>
                <a:latin typeface="Cabin"/>
                <a:ea typeface="Cabin"/>
                <a:cs typeface="Cabin"/>
                <a:sym typeface="Cabin"/>
              </a:defRPr>
            </a:lvl1pPr>
            <a:lvl2pPr marL="548640" marR="0" lvl="1" indent="-205740" algn="l" rtl="0">
              <a:spcBef>
                <a:spcPts val="600"/>
              </a:spcBef>
              <a:buClr>
                <a:schemeClr val="accent3"/>
              </a:buClr>
              <a:buSzPct val="100000"/>
              <a:buFont typeface="Arial"/>
              <a:buChar char="•"/>
              <a:defRPr sz="1400" b="0" i="0" u="none" strike="noStrike" cap="none">
                <a:solidFill>
                  <a:srgbClr val="666666"/>
                </a:solidFill>
                <a:latin typeface="Cabin"/>
                <a:ea typeface="Cabin"/>
                <a:cs typeface="Cabin"/>
                <a:sym typeface="Cabin"/>
              </a:defRPr>
            </a:lvl2pPr>
            <a:lvl3pPr marL="822960" marR="0" lvl="2" indent="-149860" algn="l" rtl="0">
              <a:spcBef>
                <a:spcPts val="600"/>
              </a:spcBef>
              <a:buClr>
                <a:srgbClr val="666666"/>
              </a:buClr>
              <a:buSzPct val="100000"/>
              <a:buFont typeface="Merriweather Sans"/>
              <a:buChar char="–"/>
              <a:defRPr sz="1400" b="0" i="0" u="none" strike="noStrike" cap="none">
                <a:solidFill>
                  <a:srgbClr val="666666"/>
                </a:solidFill>
                <a:latin typeface="Cabin"/>
                <a:ea typeface="Cabin"/>
                <a:cs typeface="Cabin"/>
                <a:sym typeface="Cabin"/>
              </a:defRPr>
            </a:lvl3pPr>
            <a:lvl4pPr marL="1600200" marR="0" lvl="3"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4pPr>
            <a:lvl5pPr marL="2057400" marR="0" lvl="4"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
        <p:nvSpPr>
          <p:cNvPr id="47" name="Shape 47"/>
          <p:cNvSpPr txBox="1">
            <a:spLocks noGrp="1"/>
          </p:cNvSpPr>
          <p:nvPr>
            <p:ph type="body" idx="2"/>
          </p:nvPr>
        </p:nvSpPr>
        <p:spPr>
          <a:xfrm>
            <a:off x="5791200" y="4457198"/>
            <a:ext cx="2590800" cy="431030"/>
          </a:xfrm>
          <a:prstGeom prst="rect">
            <a:avLst/>
          </a:prstGeom>
          <a:noFill/>
          <a:ln>
            <a:noFill/>
          </a:ln>
        </p:spPr>
        <p:txBody>
          <a:bodyPr lIns="91425" tIns="91425" rIns="91425" bIns="91425" anchor="t" anchorCtr="0"/>
          <a:lstStyle>
            <a:lvl1pPr marL="0" marR="0" lvl="0" indent="0" algn="l" rtl="0">
              <a:spcBef>
                <a:spcPts val="280"/>
              </a:spcBef>
              <a:buClr>
                <a:srgbClr val="A9A9A9"/>
              </a:buClr>
              <a:buFont typeface="Arial"/>
              <a:buNone/>
              <a:defRPr sz="1400" b="0" i="1" u="none" strike="noStrike" cap="none">
                <a:solidFill>
                  <a:srgbClr val="A9A9A9"/>
                </a:solidFill>
                <a:latin typeface="Cabin"/>
                <a:ea typeface="Cabin"/>
                <a:cs typeface="Cabin"/>
                <a:sym typeface="Cabin"/>
              </a:defRPr>
            </a:lvl1pPr>
            <a:lvl2pPr marL="548640" marR="0" lvl="1" indent="-205740" algn="l" rtl="0">
              <a:spcBef>
                <a:spcPts val="600"/>
              </a:spcBef>
              <a:buClr>
                <a:schemeClr val="accent3"/>
              </a:buClr>
              <a:buSzPct val="100000"/>
              <a:buFont typeface="Arial"/>
              <a:buChar char="•"/>
              <a:defRPr sz="1400" b="0" i="0" u="none" strike="noStrike" cap="none">
                <a:solidFill>
                  <a:srgbClr val="666666"/>
                </a:solidFill>
                <a:latin typeface="Cabin"/>
                <a:ea typeface="Cabin"/>
                <a:cs typeface="Cabin"/>
                <a:sym typeface="Cabin"/>
              </a:defRPr>
            </a:lvl2pPr>
            <a:lvl3pPr marL="822960" marR="0" lvl="2" indent="-149860" algn="l" rtl="0">
              <a:spcBef>
                <a:spcPts val="600"/>
              </a:spcBef>
              <a:buClr>
                <a:srgbClr val="666666"/>
              </a:buClr>
              <a:buSzPct val="100000"/>
              <a:buFont typeface="Merriweather Sans"/>
              <a:buChar char="–"/>
              <a:defRPr sz="1400" b="0" i="0" u="none" strike="noStrike" cap="none">
                <a:solidFill>
                  <a:srgbClr val="666666"/>
                </a:solidFill>
                <a:latin typeface="Cabin"/>
                <a:ea typeface="Cabin"/>
                <a:cs typeface="Cabin"/>
                <a:sym typeface="Cabin"/>
              </a:defRPr>
            </a:lvl3pPr>
            <a:lvl4pPr marL="1600200" marR="0" lvl="3"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4pPr>
            <a:lvl5pPr marL="2057400" marR="0" lvl="4" indent="-139700" algn="l" rtl="0">
              <a:spcBef>
                <a:spcPts val="280"/>
              </a:spcBef>
              <a:buClr>
                <a:srgbClr val="666666"/>
              </a:buClr>
              <a:buSzPct val="100000"/>
              <a:buFont typeface="Arial"/>
              <a:buChar char="»"/>
              <a:defRPr sz="1400" b="0" i="0" u="none" strike="noStrike" cap="none">
                <a:solidFill>
                  <a:srgbClr val="66666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theme" Target="../theme/theme1.xml"/><Relationship Id="rId43"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descr="bg2.jpg"/>
          <p:cNvPicPr preferRelativeResize="0"/>
          <p:nvPr/>
        </p:nvPicPr>
        <p:blipFill rotWithShape="1">
          <a:blip r:embed="rId43">
            <a:alphaModFix/>
          </a:blip>
          <a:srcRect/>
          <a:stretch/>
        </p:blipFill>
        <p:spPr>
          <a:xfrm>
            <a:off x="13527" y="0"/>
            <a:ext cx="9130472" cy="6858000"/>
          </a:xfrm>
          <a:prstGeom prst="rect">
            <a:avLst/>
          </a:prstGeom>
          <a:noFill/>
          <a:ln>
            <a:noFill/>
          </a:ln>
        </p:spPr>
      </p:pic>
      <p:sp>
        <p:nvSpPr>
          <p:cNvPr id="11" name="Shape 11"/>
          <p:cNvSpPr txBox="1">
            <a:spLocks noGrp="1"/>
          </p:cNvSpPr>
          <p:nvPr>
            <p:ph type="body" idx="1"/>
          </p:nvPr>
        </p:nvSpPr>
        <p:spPr>
          <a:xfrm>
            <a:off x="457200" y="1600200"/>
            <a:ext cx="8229600" cy="4525433"/>
          </a:xfrm>
          <a:prstGeom prst="rect">
            <a:avLst/>
          </a:prstGeom>
          <a:noFill/>
          <a:ln>
            <a:noFill/>
          </a:ln>
        </p:spPr>
        <p:txBody>
          <a:bodyPr lIns="91425" tIns="91425" rIns="91425" bIns="91425" anchor="t" anchorCtr="0"/>
          <a:lstStyle>
            <a:lvl1pPr marL="0" marR="0" lvl="0" indent="0" algn="l" rtl="0">
              <a:spcBef>
                <a:spcPts val="340"/>
              </a:spcBef>
              <a:buClr>
                <a:srgbClr val="161616"/>
              </a:buClr>
              <a:buFont typeface="Arial"/>
              <a:buChar char="●"/>
              <a:defRPr sz="1700" b="0" i="0" u="none" strike="noStrike" cap="none">
                <a:solidFill>
                  <a:srgbClr val="161616"/>
                </a:solidFill>
                <a:latin typeface="Cabin"/>
                <a:ea typeface="Cabin"/>
                <a:cs typeface="Cabin"/>
                <a:sym typeface="Cabin"/>
              </a:defRPr>
            </a:lvl1pPr>
            <a:lvl2pPr marL="548640" marR="0" lvl="1" indent="-212090" algn="l" rtl="0">
              <a:spcBef>
                <a:spcPts val="600"/>
              </a:spcBef>
              <a:buClr>
                <a:schemeClr val="accent3"/>
              </a:buClr>
              <a:buSzPct val="100000"/>
              <a:buFont typeface="Arial"/>
              <a:buChar char="•"/>
              <a:defRPr sz="1300" b="0" i="0" u="none" strike="noStrike" cap="none">
                <a:solidFill>
                  <a:srgbClr val="383838"/>
                </a:solidFill>
                <a:latin typeface="Cabin"/>
                <a:ea typeface="Cabin"/>
                <a:cs typeface="Cabin"/>
                <a:sym typeface="Cabin"/>
              </a:defRPr>
            </a:lvl2pPr>
            <a:lvl3pPr marL="822960" marR="0" lvl="2" indent="-156210" algn="l" rtl="0">
              <a:spcBef>
                <a:spcPts val="600"/>
              </a:spcBef>
              <a:buClr>
                <a:srgbClr val="717171"/>
              </a:buClr>
              <a:buSzPct val="100000"/>
              <a:buFont typeface="Merriweather Sans"/>
              <a:buChar char="–"/>
              <a:defRPr sz="1300" b="0" i="0" u="none" strike="noStrike" cap="none">
                <a:solidFill>
                  <a:srgbClr val="717171"/>
                </a:solidFill>
                <a:latin typeface="Cabin"/>
                <a:ea typeface="Cabin"/>
                <a:cs typeface="Cabin"/>
                <a:sym typeface="Cabin"/>
              </a:defRPr>
            </a:lvl3pPr>
            <a:lvl4pPr marL="1600200" marR="0" lvl="3"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4pPr>
            <a:lvl5pPr marL="2057400" marR="0" lvl="4" indent="-101600" algn="l" rtl="0">
              <a:spcBef>
                <a:spcPts val="400"/>
              </a:spcBef>
              <a:buClr>
                <a:srgbClr val="161616"/>
              </a:buClr>
              <a:buSzPct val="100000"/>
              <a:buFont typeface="Arial"/>
              <a:buChar char="»"/>
              <a:defRPr sz="2000" b="0" i="0" u="none" strike="noStrike" cap="none">
                <a:solidFill>
                  <a:srgbClr val="161616"/>
                </a:solidFill>
                <a:latin typeface="Cabin"/>
                <a:ea typeface="Cabin"/>
                <a:cs typeface="Cabin"/>
                <a:sym typeface="Cabin"/>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bin"/>
                <a:ea typeface="Cabin"/>
                <a:cs typeface="Cabin"/>
                <a:sym typeface="Cabin"/>
              </a:defRPr>
            </a:lvl9pPr>
          </a:lstStyle>
          <a:p>
            <a:endParaRPr/>
          </a:p>
        </p:txBody>
      </p:sp>
      <p:sp>
        <p:nvSpPr>
          <p:cNvPr id="12" name="Shape 12"/>
          <p:cNvSpPr txBox="1">
            <a:spLocks noGrp="1"/>
          </p:cNvSpPr>
          <p:nvPr>
            <p:ph type="title"/>
          </p:nvPr>
        </p:nvSpPr>
        <p:spPr>
          <a:xfrm>
            <a:off x="457200" y="275167"/>
            <a:ext cx="8229600" cy="873504"/>
          </a:xfrm>
          <a:prstGeom prst="rect">
            <a:avLst/>
          </a:prstGeom>
          <a:noFill/>
          <a:ln>
            <a:noFill/>
          </a:ln>
        </p:spPr>
        <p:txBody>
          <a:bodyPr lIns="91425" tIns="91425" rIns="91425" bIns="91425" anchor="ctr" anchorCtr="0"/>
          <a:lstStyle>
            <a:lvl1pPr marL="0" marR="0" lvl="0" indent="0" algn="l" rtl="0">
              <a:spcBef>
                <a:spcPts val="0"/>
              </a:spcBef>
              <a:buClr>
                <a:schemeClr val="dk1"/>
              </a:buClr>
              <a:buFont typeface="Cabin"/>
              <a:buNone/>
              <a:defRPr sz="3400" b="0" i="0" u="none" strike="noStrike" cap="none">
                <a:solidFill>
                  <a:schemeClr val="dk1"/>
                </a:solidFill>
                <a:latin typeface="Cabin"/>
                <a:ea typeface="Cabin"/>
                <a:cs typeface="Cabin"/>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3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3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3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3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38.jpg"/></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jpg"/><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4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4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4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4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4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4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4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4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4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5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5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5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5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5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5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5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5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5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5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6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6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6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6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Shape 207" descr="slide1.jpg"/>
          <p:cNvPicPr preferRelativeResize="0"/>
          <p:nvPr/>
        </p:nvPicPr>
        <p:blipFill rotWithShape="1">
          <a:blip r:embed="rId3">
            <a:alphaModFix/>
          </a:blip>
          <a:srcRect t="12109" b="34694"/>
          <a:stretch/>
        </p:blipFill>
        <p:spPr>
          <a:xfrm>
            <a:off x="0" y="18660"/>
            <a:ext cx="9144000" cy="364826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2400300" y="4648198"/>
            <a:ext cx="4343400" cy="818470"/>
          </a:xfrm>
          <a:prstGeom prst="rect">
            <a:avLst/>
          </a:prstGeom>
          <a:noFill/>
          <a:ln>
            <a:noFill/>
          </a:ln>
        </p:spPr>
        <p:txBody>
          <a:bodyPr lIns="91425" tIns="45700" rIns="91425" bIns="45700" anchor="t" anchorCtr="0">
            <a:noAutofit/>
          </a:bodyPr>
          <a:lstStyle/>
          <a:p>
            <a:pPr marL="0" marR="0" lvl="0" indent="0" algn="ctr" rtl="0">
              <a:spcBef>
                <a:spcPts val="0"/>
              </a:spcBef>
              <a:buClr>
                <a:srgbClr val="161616"/>
              </a:buClr>
              <a:buSzPct val="25000"/>
              <a:buFont typeface="Arial"/>
              <a:buNone/>
            </a:pPr>
            <a:endParaRPr sz="2800" b="0" i="0" u="none" strike="noStrike" cap="none">
              <a:solidFill>
                <a:srgbClr val="161616"/>
              </a:solidFill>
              <a:latin typeface="Cabin"/>
              <a:ea typeface="Cabin"/>
              <a:cs typeface="Cabin"/>
              <a:sym typeface="Cabin"/>
            </a:endParaRPr>
          </a:p>
        </p:txBody>
      </p:sp>
      <p:pic>
        <p:nvPicPr>
          <p:cNvPr id="273" name="Shape 273" descr="slide10.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Shape 279" descr="slide11.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Shape 285" descr="slide12.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Shape 291" descr="slide13.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Shape 297" descr="slide14.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Shape 303" descr="slide15.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Shape 309" descr="slide16.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Shape 315" descr="slide17.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Shape 321" descr="slide18.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Shape 327" descr="slide19.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Shape 213" descr="slide2.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Shape 333" descr="slide20.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457200" y="275167"/>
            <a:ext cx="8229600" cy="873504"/>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abin"/>
              <a:buNone/>
            </a:pPr>
            <a:endParaRPr sz="3400" b="0" i="0" u="none" strike="noStrike" cap="none">
              <a:solidFill>
                <a:schemeClr val="dk1"/>
              </a:solidFill>
              <a:latin typeface="Cabin"/>
              <a:ea typeface="Cabin"/>
              <a:cs typeface="Cabin"/>
              <a:sym typeface="Cabin"/>
            </a:endParaRPr>
          </a:p>
        </p:txBody>
      </p:sp>
      <p:pic>
        <p:nvPicPr>
          <p:cNvPr id="340" name="Shape 340" descr="slide21.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title"/>
          </p:nvPr>
        </p:nvSpPr>
        <p:spPr>
          <a:xfrm>
            <a:off x="457200" y="275167"/>
            <a:ext cx="8229600" cy="873504"/>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abin"/>
              <a:buNone/>
            </a:pPr>
            <a:endParaRPr sz="3400" b="0" i="0" u="none" strike="noStrike" cap="none">
              <a:solidFill>
                <a:schemeClr val="dk1"/>
              </a:solidFill>
              <a:latin typeface="Cabin"/>
              <a:ea typeface="Cabin"/>
              <a:cs typeface="Cabin"/>
              <a:sym typeface="Cabin"/>
            </a:endParaRPr>
          </a:p>
        </p:txBody>
      </p:sp>
      <p:pic>
        <p:nvPicPr>
          <p:cNvPr id="347" name="Shape 347" descr="slide22.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63756" y="2810928"/>
            <a:ext cx="4799584" cy="1039283"/>
          </a:xfrm>
          <a:prstGeom prst="rect">
            <a:avLst/>
          </a:prstGeom>
          <a:noFill/>
          <a:ln>
            <a:noFill/>
          </a:ln>
        </p:spPr>
        <p:txBody>
          <a:bodyPr lIns="91425" tIns="45700" rIns="91425" bIns="45700" anchor="t" anchorCtr="0">
            <a:noAutofit/>
          </a:bodyPr>
          <a:lstStyle/>
          <a:p>
            <a:pPr marL="0" marR="0" lvl="0" indent="0" algn="l" rtl="0">
              <a:spcBef>
                <a:spcPts val="0"/>
              </a:spcBef>
              <a:buClr>
                <a:srgbClr val="1F447D"/>
              </a:buClr>
              <a:buSzPct val="25000"/>
              <a:buFont typeface="Arial"/>
              <a:buNone/>
            </a:pPr>
            <a:endParaRPr sz="4400" b="0" i="0" u="none" strike="noStrike" cap="none">
              <a:solidFill>
                <a:srgbClr val="1F447D"/>
              </a:solidFill>
              <a:latin typeface="Cabin"/>
              <a:ea typeface="Cabin"/>
              <a:cs typeface="Cabin"/>
              <a:sym typeface="Cabin"/>
            </a:endParaRPr>
          </a:p>
        </p:txBody>
      </p:sp>
      <p:pic>
        <p:nvPicPr>
          <p:cNvPr id="354" name="Shape 354" descr="slide23.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body" idx="1"/>
          </p:nvPr>
        </p:nvSpPr>
        <p:spPr>
          <a:xfrm>
            <a:off x="588475" y="1204112"/>
            <a:ext cx="7094829" cy="3968309"/>
          </a:xfrm>
          <a:prstGeom prst="rect">
            <a:avLst/>
          </a:prstGeom>
          <a:noFill/>
          <a:ln>
            <a:noFill/>
          </a:ln>
        </p:spPr>
        <p:txBody>
          <a:bodyPr lIns="91425" tIns="45700" rIns="91425" bIns="45700" anchor="t" anchorCtr="0">
            <a:noAutofit/>
          </a:bodyPr>
          <a:lstStyle/>
          <a:p>
            <a:pPr marL="457200" marR="0" lvl="0" indent="-457200" algn="l" rtl="0">
              <a:spcBef>
                <a:spcPts val="0"/>
              </a:spcBef>
              <a:buClr>
                <a:schemeClr val="dk1"/>
              </a:buClr>
              <a:buSzPct val="100000"/>
              <a:buFont typeface="Arial"/>
              <a:buNone/>
            </a:pPr>
            <a:endParaRPr sz="2800" b="0" i="0" u="none" strike="noStrike" cap="none">
              <a:solidFill>
                <a:schemeClr val="dk1"/>
              </a:solidFill>
              <a:latin typeface="Cabin"/>
              <a:ea typeface="Cabin"/>
              <a:cs typeface="Cabin"/>
              <a:sym typeface="Cabin"/>
            </a:endParaRPr>
          </a:p>
        </p:txBody>
      </p:sp>
      <p:pic>
        <p:nvPicPr>
          <p:cNvPr id="361" name="Shape 361" descr="slide24.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body" idx="1"/>
          </p:nvPr>
        </p:nvSpPr>
        <p:spPr>
          <a:xfrm>
            <a:off x="2080490" y="2108200"/>
            <a:ext cx="6336145" cy="2348996"/>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endParaRPr sz="2800" b="0" i="0" u="none" strike="noStrike" cap="none">
              <a:solidFill>
                <a:schemeClr val="dk1"/>
              </a:solidFill>
              <a:latin typeface="Cabin"/>
              <a:ea typeface="Cabin"/>
              <a:cs typeface="Cabin"/>
              <a:sym typeface="Cabin"/>
            </a:endParaRPr>
          </a:p>
        </p:txBody>
      </p:sp>
      <p:pic>
        <p:nvPicPr>
          <p:cNvPr id="368" name="Shape 368" descr="slide25.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Shape 374" descr="slide26.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Shape 380" descr="slide27.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Shape 386" descr="slide28.jpg"/>
          <p:cNvPicPr preferRelativeResize="0"/>
          <p:nvPr/>
        </p:nvPicPr>
        <p:blipFill rotWithShape="1">
          <a:blip r:embed="rId3">
            <a:alphaModFix/>
          </a:blip>
          <a:srcRect/>
          <a:stretch/>
        </p:blipFill>
        <p:spPr>
          <a:xfrm>
            <a:off x="0" y="0"/>
            <a:ext cx="9144000" cy="6858000"/>
          </a:xfrm>
          <a:prstGeom prst="rect">
            <a:avLst/>
          </a:prstGeom>
          <a:noFill/>
          <a:ln>
            <a:noFill/>
          </a:ln>
        </p:spPr>
      </p:pic>
      <p:pic>
        <p:nvPicPr>
          <p:cNvPr id="387" name="Shape 387"/>
          <p:cNvPicPr preferRelativeResize="0"/>
          <p:nvPr/>
        </p:nvPicPr>
        <p:blipFill>
          <a:blip r:embed="rId4">
            <a:extLst>
              <a:ext uri="{28A0092B-C50C-407E-A947-70E740481C1C}">
                <a14:useLocalDpi xmlns:a14="http://schemas.microsoft.com/office/drawing/2010/main" val="0"/>
              </a:ext>
            </a:extLst>
          </a:blip>
          <a:stretch>
            <a:fillRect/>
          </a:stretch>
        </p:blipFill>
        <p:spPr>
          <a:xfrm>
            <a:off x="1523736" y="1629422"/>
            <a:ext cx="6096528" cy="359915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Shape 400" descr="slide30.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Shape 219" descr="slide3.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Shape 406" descr="slide31.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Shape 412" descr="slide32.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Shape 418" descr="slide33.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Shape 424" descr="slide34.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descr="slide35.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Shape 436" descr="slide36.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Shape 442" descr="slide37.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Shape 448" descr="slide38.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Shape 454" descr="slide39.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Shape 460" descr="slide40.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a:spLocks noGrp="1"/>
          </p:cNvSpPr>
          <p:nvPr>
            <p:ph type="pic" idx="2"/>
          </p:nvPr>
        </p:nvSpPr>
        <p:spPr>
          <a:xfrm>
            <a:off x="465968" y="1600200"/>
            <a:ext cx="8212064" cy="4687359"/>
          </a:xfrm>
          <a:prstGeom prst="rect">
            <a:avLst/>
          </a:prstGeom>
          <a:noFill/>
          <a:ln w="9525" cap="flat" cmpd="sng">
            <a:solidFill>
              <a:schemeClr val="lt1"/>
            </a:solidFill>
            <a:prstDash val="solid"/>
            <a:round/>
            <a:headEnd type="none" w="med" len="med"/>
            <a:tailEnd type="none" w="med" len="med"/>
          </a:ln>
        </p:spPr>
        <p:txBody>
          <a:bodyPr lIns="91425" tIns="91425" rIns="91425" bIns="91425" anchor="t" anchorCtr="0">
            <a:noAutofit/>
          </a:bodyPr>
          <a:lstStyle/>
          <a:p>
            <a:pPr lvl="0">
              <a:spcBef>
                <a:spcPts val="0"/>
              </a:spcBef>
              <a:buNone/>
            </a:pPr>
            <a:endParaRPr/>
          </a:p>
        </p:txBody>
      </p:sp>
      <p:sp>
        <p:nvSpPr>
          <p:cNvPr id="226" name="Shape 226"/>
          <p:cNvSpPr txBox="1">
            <a:spLocks noGrp="1"/>
          </p:cNvSpPr>
          <p:nvPr>
            <p:ph type="title"/>
          </p:nvPr>
        </p:nvSpPr>
        <p:spPr>
          <a:xfrm>
            <a:off x="457200" y="275167"/>
            <a:ext cx="8229600" cy="873504"/>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abin"/>
              <a:buNone/>
            </a:pPr>
            <a:endParaRPr sz="3400" b="0" i="0" u="none" strike="noStrike" cap="none">
              <a:solidFill>
                <a:schemeClr val="dk1"/>
              </a:solidFill>
              <a:latin typeface="Cabin"/>
              <a:ea typeface="Cabin"/>
              <a:cs typeface="Cabin"/>
              <a:sym typeface="Cabin"/>
            </a:endParaRPr>
          </a:p>
        </p:txBody>
      </p:sp>
      <p:pic>
        <p:nvPicPr>
          <p:cNvPr id="227" name="Shape 227" descr="slide4.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Shape 466" descr="slide41.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Shape 472" descr="slide42.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Shape 478" descr="slide43.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Shape 484" descr="slide44.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Shape 490" descr="slide45.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Shape 496" descr="slide46.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xfrm>
            <a:off x="457200" y="275167"/>
            <a:ext cx="8229600" cy="873504"/>
          </a:xfrm>
          <a:prstGeom prst="rect">
            <a:avLst/>
          </a:prstGeom>
          <a:noFill/>
          <a:ln>
            <a:noFill/>
          </a:ln>
        </p:spPr>
        <p:txBody>
          <a:bodyPr lIns="91425" tIns="45700" rIns="91425" bIns="45700" anchor="ctr" anchorCtr="0">
            <a:noAutofit/>
          </a:bodyPr>
          <a:lstStyle/>
          <a:p>
            <a:pPr marL="0" marR="0" lvl="0" indent="0" algn="l" rtl="0">
              <a:spcBef>
                <a:spcPts val="0"/>
              </a:spcBef>
              <a:buClr>
                <a:srgbClr val="1F497D"/>
              </a:buClr>
              <a:buSzPct val="25000"/>
              <a:buFont typeface="Verdana"/>
              <a:buNone/>
            </a:pPr>
            <a:endParaRPr sz="3400" b="1" i="0" u="none" strike="noStrike" cap="none">
              <a:solidFill>
                <a:srgbClr val="1F497D"/>
              </a:solidFill>
              <a:latin typeface="Verdana"/>
              <a:ea typeface="Verdana"/>
              <a:cs typeface="Verdana"/>
              <a:sym typeface="Verdana"/>
            </a:endParaRPr>
          </a:p>
        </p:txBody>
      </p:sp>
      <p:sp>
        <p:nvSpPr>
          <p:cNvPr id="503" name="Shape 503"/>
          <p:cNvSpPr txBox="1">
            <a:spLocks noGrp="1"/>
          </p:cNvSpPr>
          <p:nvPr>
            <p:ph type="body" idx="1"/>
          </p:nvPr>
        </p:nvSpPr>
        <p:spPr>
          <a:xfrm>
            <a:off x="457200" y="1600200"/>
            <a:ext cx="8229600" cy="4525433"/>
          </a:xfrm>
          <a:prstGeom prst="rect">
            <a:avLst/>
          </a:prstGeom>
          <a:noFill/>
          <a:ln>
            <a:noFill/>
          </a:ln>
        </p:spPr>
        <p:txBody>
          <a:bodyPr lIns="91425" tIns="45700" rIns="91425" bIns="45700" anchor="t" anchorCtr="0">
            <a:noAutofit/>
          </a:bodyPr>
          <a:lstStyle/>
          <a:p>
            <a:pPr marL="0" marR="0" lvl="0" indent="0" algn="l" rtl="0">
              <a:spcBef>
                <a:spcPts val="0"/>
              </a:spcBef>
              <a:buClr>
                <a:srgbClr val="1F497D"/>
              </a:buClr>
              <a:buSzPct val="25000"/>
              <a:buFont typeface="Arial"/>
              <a:buNone/>
            </a:pPr>
            <a:endParaRPr sz="1700" b="0" i="0" u="none" strike="noStrike" cap="none">
              <a:solidFill>
                <a:srgbClr val="1F497D"/>
              </a:solidFill>
              <a:latin typeface="Verdana"/>
              <a:ea typeface="Verdana"/>
              <a:cs typeface="Verdana"/>
              <a:sym typeface="Verdana"/>
            </a:endParaRPr>
          </a:p>
        </p:txBody>
      </p:sp>
      <p:pic>
        <p:nvPicPr>
          <p:cNvPr id="504" name="Shape 504" descr="slide47.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title"/>
          </p:nvPr>
        </p:nvSpPr>
        <p:spPr>
          <a:xfrm>
            <a:off x="457200" y="275167"/>
            <a:ext cx="8229600" cy="873504"/>
          </a:xfrm>
          <a:prstGeom prst="rect">
            <a:avLst/>
          </a:prstGeom>
          <a:noFill/>
          <a:ln>
            <a:noFill/>
          </a:ln>
        </p:spPr>
        <p:txBody>
          <a:bodyPr lIns="91425" tIns="45700" rIns="91425" bIns="45700" anchor="ctr" anchorCtr="0">
            <a:noAutofit/>
          </a:bodyPr>
          <a:lstStyle/>
          <a:p>
            <a:pPr marL="0" marR="0" lvl="0" indent="0" algn="l" rtl="0">
              <a:spcBef>
                <a:spcPts val="0"/>
              </a:spcBef>
              <a:buClr>
                <a:srgbClr val="1F497D"/>
              </a:buClr>
              <a:buSzPct val="25000"/>
              <a:buFont typeface="Verdana"/>
              <a:buNone/>
            </a:pPr>
            <a:endParaRPr sz="3400" b="1" i="0" u="none" strike="noStrike" cap="none">
              <a:solidFill>
                <a:srgbClr val="1F497D"/>
              </a:solidFill>
              <a:latin typeface="Verdana"/>
              <a:ea typeface="Verdana"/>
              <a:cs typeface="Verdana"/>
              <a:sym typeface="Verdana"/>
            </a:endParaRPr>
          </a:p>
        </p:txBody>
      </p:sp>
      <p:sp>
        <p:nvSpPr>
          <p:cNvPr id="511" name="Shape 511"/>
          <p:cNvSpPr txBox="1">
            <a:spLocks noGrp="1"/>
          </p:cNvSpPr>
          <p:nvPr>
            <p:ph type="body" idx="1"/>
          </p:nvPr>
        </p:nvSpPr>
        <p:spPr>
          <a:xfrm>
            <a:off x="457200" y="1600200"/>
            <a:ext cx="8229600" cy="4525433"/>
          </a:xfrm>
          <a:prstGeom prst="rect">
            <a:avLst/>
          </a:prstGeom>
          <a:noFill/>
          <a:ln>
            <a:noFill/>
          </a:ln>
        </p:spPr>
        <p:txBody>
          <a:bodyPr lIns="91425" tIns="45700" rIns="91425" bIns="45700" anchor="t" anchorCtr="0">
            <a:noAutofit/>
          </a:bodyPr>
          <a:lstStyle/>
          <a:p>
            <a:pPr marL="0" marR="0" lvl="0" indent="0" algn="l" rtl="0">
              <a:spcBef>
                <a:spcPts val="0"/>
              </a:spcBef>
              <a:buClr>
                <a:srgbClr val="1F497D"/>
              </a:buClr>
              <a:buSzPct val="25000"/>
              <a:buFont typeface="Arial"/>
              <a:buNone/>
            </a:pPr>
            <a:endParaRPr sz="1700" b="0" i="0" u="none" strike="noStrike" cap="none">
              <a:solidFill>
                <a:srgbClr val="1F497D"/>
              </a:solidFill>
              <a:latin typeface="Verdana"/>
              <a:ea typeface="Verdana"/>
              <a:cs typeface="Verdana"/>
              <a:sym typeface="Verdana"/>
            </a:endParaRPr>
          </a:p>
        </p:txBody>
      </p:sp>
      <p:pic>
        <p:nvPicPr>
          <p:cNvPr id="512" name="Shape 512" descr="slide48.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Shape 518" descr="slide49.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Shape 524" descr="slide50.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457200" y="1600200"/>
            <a:ext cx="8229600" cy="4525433"/>
          </a:xfrm>
          <a:prstGeom prst="rect">
            <a:avLst/>
          </a:prstGeom>
          <a:noFill/>
          <a:ln>
            <a:noFill/>
          </a:ln>
        </p:spPr>
        <p:txBody>
          <a:bodyPr lIns="91425" tIns="45700" rIns="91425" bIns="45700" anchor="t" anchorCtr="0">
            <a:noAutofit/>
          </a:bodyPr>
          <a:lstStyle/>
          <a:p>
            <a:pPr marL="0" marR="0" lvl="0" indent="0" algn="l" rtl="0">
              <a:spcBef>
                <a:spcPts val="0"/>
              </a:spcBef>
              <a:buClr>
                <a:srgbClr val="161616"/>
              </a:buClr>
              <a:buSzPct val="25000"/>
              <a:buFont typeface="Arial"/>
              <a:buNone/>
            </a:pPr>
            <a:endParaRPr sz="1700" b="0" i="0" u="none" strike="noStrike" cap="none">
              <a:solidFill>
                <a:srgbClr val="161616"/>
              </a:solidFill>
              <a:latin typeface="Cabin"/>
              <a:ea typeface="Cabin"/>
              <a:cs typeface="Cabin"/>
              <a:sym typeface="Cabin"/>
            </a:endParaRPr>
          </a:p>
        </p:txBody>
      </p:sp>
      <p:sp>
        <p:nvSpPr>
          <p:cNvPr id="234" name="Shape 234"/>
          <p:cNvSpPr txBox="1">
            <a:spLocks noGrp="1"/>
          </p:cNvSpPr>
          <p:nvPr>
            <p:ph type="title"/>
          </p:nvPr>
        </p:nvSpPr>
        <p:spPr>
          <a:xfrm>
            <a:off x="457200" y="275167"/>
            <a:ext cx="8229600" cy="873504"/>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abin"/>
              <a:buNone/>
            </a:pPr>
            <a:endParaRPr sz="3400" b="0" i="0" u="none" strike="noStrike" cap="none">
              <a:solidFill>
                <a:schemeClr val="dk1"/>
              </a:solidFill>
              <a:latin typeface="Cabin"/>
              <a:ea typeface="Cabin"/>
              <a:cs typeface="Cabin"/>
              <a:sym typeface="Cabin"/>
            </a:endParaRPr>
          </a:p>
        </p:txBody>
      </p:sp>
      <p:pic>
        <p:nvPicPr>
          <p:cNvPr id="235" name="Shape 235" descr="slide5.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body" idx="1"/>
          </p:nvPr>
        </p:nvSpPr>
        <p:spPr>
          <a:xfrm>
            <a:off x="663756" y="2810928"/>
            <a:ext cx="4799584" cy="1039283"/>
          </a:xfrm>
          <a:prstGeom prst="rect">
            <a:avLst/>
          </a:prstGeom>
          <a:noFill/>
          <a:ln>
            <a:noFill/>
          </a:ln>
        </p:spPr>
        <p:txBody>
          <a:bodyPr lIns="91425" tIns="45700" rIns="91425" bIns="45700" anchor="t" anchorCtr="0">
            <a:noAutofit/>
          </a:bodyPr>
          <a:lstStyle/>
          <a:p>
            <a:pPr marL="0" marR="0" lvl="0" indent="0" algn="l" rtl="0">
              <a:spcBef>
                <a:spcPts val="0"/>
              </a:spcBef>
              <a:buClr>
                <a:srgbClr val="1F447D"/>
              </a:buClr>
              <a:buSzPct val="25000"/>
              <a:buFont typeface="Arial"/>
              <a:buNone/>
            </a:pPr>
            <a:endParaRPr sz="4400" b="0" i="0" u="none" strike="noStrike" cap="none">
              <a:solidFill>
                <a:srgbClr val="1F447D"/>
              </a:solidFill>
              <a:latin typeface="Cabin"/>
              <a:ea typeface="Cabin"/>
              <a:cs typeface="Cabin"/>
              <a:sym typeface="Cabin"/>
            </a:endParaRPr>
          </a:p>
        </p:txBody>
      </p:sp>
      <p:pic>
        <p:nvPicPr>
          <p:cNvPr id="531" name="Shape 531" descr="slide51.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Shape 537" descr="slide52.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Shape 241" descr="slide6.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457200" y="1600200"/>
            <a:ext cx="8229600" cy="4525433"/>
          </a:xfrm>
          <a:prstGeom prst="rect">
            <a:avLst/>
          </a:prstGeom>
          <a:noFill/>
          <a:ln>
            <a:noFill/>
          </a:ln>
        </p:spPr>
        <p:txBody>
          <a:bodyPr lIns="91425" tIns="45700" rIns="91425" bIns="45700" anchor="t" anchorCtr="0">
            <a:noAutofit/>
          </a:bodyPr>
          <a:lstStyle/>
          <a:p>
            <a:pPr marL="0" marR="0" lvl="0" indent="0" algn="l" rtl="0">
              <a:spcBef>
                <a:spcPts val="0"/>
              </a:spcBef>
              <a:buClr>
                <a:srgbClr val="161616"/>
              </a:buClr>
              <a:buSzPct val="25000"/>
              <a:buFont typeface="Arial"/>
              <a:buNone/>
            </a:pPr>
            <a:endParaRPr sz="1700" b="0" i="0" u="none" strike="noStrike" cap="none">
              <a:solidFill>
                <a:srgbClr val="161616"/>
              </a:solidFill>
              <a:latin typeface="Cabin"/>
              <a:ea typeface="Cabin"/>
              <a:cs typeface="Cabin"/>
              <a:sym typeface="Cabin"/>
            </a:endParaRPr>
          </a:p>
        </p:txBody>
      </p:sp>
      <p:sp>
        <p:nvSpPr>
          <p:cNvPr id="248" name="Shape 248"/>
          <p:cNvSpPr txBox="1">
            <a:spLocks noGrp="1"/>
          </p:cNvSpPr>
          <p:nvPr>
            <p:ph type="title"/>
          </p:nvPr>
        </p:nvSpPr>
        <p:spPr>
          <a:xfrm>
            <a:off x="457200" y="275167"/>
            <a:ext cx="8229600" cy="873504"/>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abin"/>
              <a:buNone/>
            </a:pPr>
            <a:endParaRPr sz="3400" b="0" i="0" u="none" strike="noStrike" cap="none">
              <a:solidFill>
                <a:schemeClr val="dk1"/>
              </a:solidFill>
              <a:latin typeface="Cabin"/>
              <a:ea typeface="Cabin"/>
              <a:cs typeface="Cabin"/>
              <a:sym typeface="Cabin"/>
            </a:endParaRPr>
          </a:p>
        </p:txBody>
      </p:sp>
      <p:pic>
        <p:nvPicPr>
          <p:cNvPr id="249" name="Shape 249" descr="slide7.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457200" y="1600200"/>
            <a:ext cx="8229600" cy="4525433"/>
          </a:xfrm>
          <a:prstGeom prst="rect">
            <a:avLst/>
          </a:prstGeom>
          <a:noFill/>
          <a:ln>
            <a:noFill/>
          </a:ln>
        </p:spPr>
        <p:txBody>
          <a:bodyPr lIns="91425" tIns="45700" rIns="91425" bIns="45700" anchor="t" anchorCtr="0">
            <a:noAutofit/>
          </a:bodyPr>
          <a:lstStyle/>
          <a:p>
            <a:pPr marL="0" marR="0" lvl="0" indent="0" algn="l" rtl="0">
              <a:spcBef>
                <a:spcPts val="0"/>
              </a:spcBef>
              <a:buClr>
                <a:srgbClr val="161616"/>
              </a:buClr>
              <a:buSzPct val="25000"/>
              <a:buFont typeface="Arial"/>
              <a:buNone/>
            </a:pPr>
            <a:endParaRPr sz="1700" b="0" i="0" u="none" strike="noStrike" cap="none">
              <a:solidFill>
                <a:srgbClr val="161616"/>
              </a:solidFill>
              <a:latin typeface="Cabin"/>
              <a:ea typeface="Cabin"/>
              <a:cs typeface="Cabin"/>
              <a:sym typeface="Cabin"/>
            </a:endParaRPr>
          </a:p>
        </p:txBody>
      </p:sp>
      <p:sp>
        <p:nvSpPr>
          <p:cNvPr id="256" name="Shape 256"/>
          <p:cNvSpPr txBox="1">
            <a:spLocks noGrp="1"/>
          </p:cNvSpPr>
          <p:nvPr>
            <p:ph type="title"/>
          </p:nvPr>
        </p:nvSpPr>
        <p:spPr>
          <a:xfrm>
            <a:off x="457200" y="275167"/>
            <a:ext cx="8229600" cy="873504"/>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abin"/>
              <a:buNone/>
            </a:pPr>
            <a:endParaRPr sz="3400" b="0" i="0" u="none" strike="noStrike" cap="none">
              <a:solidFill>
                <a:schemeClr val="dk1"/>
              </a:solidFill>
              <a:latin typeface="Cabin"/>
              <a:ea typeface="Cabin"/>
              <a:cs typeface="Cabin"/>
              <a:sym typeface="Cabin"/>
            </a:endParaRPr>
          </a:p>
        </p:txBody>
      </p:sp>
      <p:pic>
        <p:nvPicPr>
          <p:cNvPr id="257" name="Shape 257" descr="slide8.jpg"/>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258" name="Shape 258"/>
          <p:cNvSpPr txBox="1"/>
          <p:nvPr/>
        </p:nvSpPr>
        <p:spPr>
          <a:xfrm>
            <a:off x="1684930" y="6282607"/>
            <a:ext cx="6122669"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a:solidFill>
                  <a:srgbClr val="383838"/>
                </a:solidFill>
                <a:latin typeface="Cabin"/>
                <a:ea typeface="Cabin"/>
                <a:cs typeface="Cabin"/>
                <a:sym typeface="Cabin"/>
              </a:rPr>
              <a:t>Source: Wikipedia</a:t>
            </a:r>
          </a:p>
        </p:txBody>
      </p:sp>
      <p:sp>
        <p:nvSpPr>
          <p:cNvPr id="259" name="Shape 259"/>
          <p:cNvSpPr txBox="1"/>
          <p:nvPr/>
        </p:nvSpPr>
        <p:spPr>
          <a:xfrm>
            <a:off x="3612316" y="957778"/>
            <a:ext cx="2321668"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a:solidFill>
                  <a:srgbClr val="717171"/>
                </a:solidFill>
                <a:latin typeface="Cabin"/>
                <a:ea typeface="Cabin"/>
                <a:cs typeface="Cabin"/>
                <a:sym typeface="Cabin"/>
              </a:rPr>
              <a:t>“Anscombe’s Quartet”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2400300" y="4648198"/>
            <a:ext cx="4343400" cy="818470"/>
          </a:xfrm>
          <a:prstGeom prst="rect">
            <a:avLst/>
          </a:prstGeom>
          <a:noFill/>
          <a:ln>
            <a:noFill/>
          </a:ln>
        </p:spPr>
        <p:txBody>
          <a:bodyPr lIns="91425" tIns="45700" rIns="91425" bIns="45700" anchor="t" anchorCtr="0">
            <a:noAutofit/>
          </a:bodyPr>
          <a:lstStyle/>
          <a:p>
            <a:pPr marL="0" marR="0" lvl="0" indent="0" algn="ctr" rtl="0">
              <a:spcBef>
                <a:spcPts val="0"/>
              </a:spcBef>
              <a:buClr>
                <a:srgbClr val="161616"/>
              </a:buClr>
              <a:buSzPct val="25000"/>
              <a:buFont typeface="Arial"/>
              <a:buNone/>
            </a:pPr>
            <a:endParaRPr sz="2800" b="0" i="0" u="none" strike="noStrike" cap="none">
              <a:solidFill>
                <a:srgbClr val="161616"/>
              </a:solidFill>
              <a:latin typeface="Cabin"/>
              <a:ea typeface="Cabin"/>
              <a:cs typeface="Cabin"/>
              <a:sym typeface="Cabin"/>
            </a:endParaRPr>
          </a:p>
        </p:txBody>
      </p:sp>
      <p:pic>
        <p:nvPicPr>
          <p:cNvPr id="266" name="Shape 266" descr="slide9.jpg"/>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theme/theme1.xml><?xml version="1.0" encoding="utf-8"?>
<a:theme xmlns:a="http://schemas.openxmlformats.org/drawingml/2006/main" name="e3_Tableau_Template_4">
  <a:themeElements>
    <a:clrScheme name="Tableau">
      <a:dk1>
        <a:srgbClr val="1F447D"/>
      </a:dk1>
      <a:lt1>
        <a:srgbClr val="E2E2E2"/>
      </a:lt1>
      <a:dk2>
        <a:srgbClr val="1F447D"/>
      </a:dk2>
      <a:lt2>
        <a:srgbClr val="E2E2E2"/>
      </a:lt2>
      <a:accent1>
        <a:srgbClr val="1F447D"/>
      </a:accent1>
      <a:accent2>
        <a:srgbClr val="5B6591"/>
      </a:accent2>
      <a:accent3>
        <a:srgbClr val="E8762C"/>
      </a:accent3>
      <a:accent4>
        <a:srgbClr val="59879B"/>
      </a:accent4>
      <a:accent5>
        <a:srgbClr val="EB912C"/>
      </a:accent5>
      <a:accent6>
        <a:srgbClr val="C7203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4072</Words>
  <Application>Microsoft Macintosh PowerPoint</Application>
  <PresentationFormat>On-screen Show (4:3)</PresentationFormat>
  <Paragraphs>245</Paragraphs>
  <Slides>51</Slides>
  <Notes>51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51</vt:i4>
      </vt:variant>
    </vt:vector>
  </HeadingPairs>
  <TitlesOfParts>
    <vt:vector size="53" baseType="lpstr">
      <vt:lpstr>Cabin</vt:lpstr>
      <vt:lpstr>e3_Tableau_Template_4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Darren Redmond</cp:lastModifiedBy>
  <cp:revision>1</cp:revision>
  <dcterms:modified xsi:type="dcterms:W3CDTF">2017-09-05T02:49:22Z</dcterms:modified>
</cp:coreProperties>
</file>